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9"/>
  </p:notesMasterIdLst>
  <p:sldIdLst>
    <p:sldId id="256" r:id="rId2"/>
    <p:sldId id="314" r:id="rId3"/>
    <p:sldId id="328" r:id="rId4"/>
    <p:sldId id="329" r:id="rId5"/>
    <p:sldId id="330" r:id="rId6"/>
    <p:sldId id="331" r:id="rId7"/>
    <p:sldId id="32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30966-2C30-BA43-AA1D-3433DC1AEB1E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E8779-32B4-AC4D-A98C-116E7C41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16 – Coursera week 19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02487" cy="4195481"/>
          </a:xfrm>
        </p:spPr>
        <p:txBody>
          <a:bodyPr>
            <a:normAutofit/>
          </a:bodyPr>
          <a:lstStyle/>
          <a:p>
            <a:r>
              <a:rPr lang="en-SG" dirty="0"/>
              <a:t>Solid object</a:t>
            </a:r>
          </a:p>
          <a:p>
            <a:pPr lvl="1"/>
            <a:r>
              <a:rPr lang="en-SG" dirty="0"/>
              <a:t>Use polygons with texture </a:t>
            </a:r>
          </a:p>
          <a:p>
            <a:r>
              <a:rPr lang="en-SG" dirty="0"/>
              <a:t>Non solid object</a:t>
            </a:r>
          </a:p>
          <a:p>
            <a:pPr lvl="1"/>
            <a:r>
              <a:rPr lang="en-SG" dirty="0"/>
              <a:t>E.g. Liquid, water, gases, smoke, fire, snow</a:t>
            </a:r>
          </a:p>
          <a:p>
            <a:pPr lvl="1"/>
            <a:r>
              <a:rPr lang="en-SG" dirty="0"/>
              <a:t>Use Particle System</a:t>
            </a:r>
          </a:p>
          <a:p>
            <a:endParaRPr lang="en-SG" dirty="0"/>
          </a:p>
          <a:p>
            <a:pPr lvl="1"/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37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02487" cy="4195481"/>
          </a:xfrm>
        </p:spPr>
        <p:txBody>
          <a:bodyPr>
            <a:normAutofit/>
          </a:bodyPr>
          <a:lstStyle/>
          <a:p>
            <a:r>
              <a:rPr lang="en-SG" dirty="0"/>
              <a:t>Particle systems are modelled  as a bunch of individual particles. </a:t>
            </a:r>
          </a:p>
          <a:p>
            <a:r>
              <a:rPr lang="en-SG" dirty="0"/>
              <a:t>In Unity, each particle has an orange box around it. </a:t>
            </a:r>
          </a:p>
          <a:p>
            <a:r>
              <a:rPr lang="en-SG" dirty="0"/>
              <a:t>For example to model snow. represent each snow as a particle, </a:t>
            </a:r>
          </a:p>
          <a:p>
            <a:r>
              <a:rPr lang="en-SG" dirty="0"/>
              <a:t>There are cases where it is much better to represent the particles in graphics (e.g. snowflake)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>
              <a:effectLst/>
            </a:endParaRP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38FE00C-2AB2-8F47-9DFA-7979057DB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6684" y="2474258"/>
            <a:ext cx="2908300" cy="1676400"/>
          </a:xfrm>
          <a:prstGeom prst="rect">
            <a:avLst/>
          </a:prstGeom>
        </p:spPr>
      </p:pic>
      <p:pic>
        <p:nvPicPr>
          <p:cNvPr id="6" name="Picture 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40C03BB-7678-D840-8823-A9EF5771CA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8624" y="4599147"/>
            <a:ext cx="1517965" cy="1627895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50C08D7-D416-BF46-9842-CEFCA3AF5A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34" y="4599147"/>
            <a:ext cx="1725706" cy="17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7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02487" cy="4195481"/>
          </a:xfrm>
        </p:spPr>
        <p:txBody>
          <a:bodyPr>
            <a:normAutofit/>
          </a:bodyPr>
          <a:lstStyle/>
          <a:p>
            <a:r>
              <a:rPr lang="en-SG" dirty="0"/>
              <a:t>To model fire, we can represent each particle as an animated sprite.</a:t>
            </a:r>
          </a:p>
          <a:p>
            <a:r>
              <a:rPr lang="en-SG" dirty="0"/>
              <a:t>Each sprite is like an animated gif.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16D15EB5-BD14-1341-9AA9-BF7F8E575A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813" y="3644219"/>
            <a:ext cx="1725706" cy="1779634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3B990EFF-0341-944E-A469-D4108BF7382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271" y="3267074"/>
            <a:ext cx="1810657" cy="15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1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202487" cy="4195481"/>
          </a:xfrm>
        </p:spPr>
        <p:txBody>
          <a:bodyPr>
            <a:normAutofit/>
          </a:bodyPr>
          <a:lstStyle/>
          <a:p>
            <a:r>
              <a:rPr lang="en-SG" dirty="0"/>
              <a:t>Particle System loop</a:t>
            </a:r>
          </a:p>
          <a:p>
            <a:pPr lvl="1"/>
            <a:r>
              <a:rPr lang="en-SG" dirty="0"/>
              <a:t>Create Particles</a:t>
            </a:r>
          </a:p>
          <a:p>
            <a:pPr lvl="1"/>
            <a:r>
              <a:rPr lang="en-SG" dirty="0"/>
              <a:t>Assign parameters values to new Particle</a:t>
            </a:r>
          </a:p>
          <a:p>
            <a:pPr lvl="2"/>
            <a:r>
              <a:rPr lang="en-SG" dirty="0"/>
              <a:t>Size, Lifetime etc.</a:t>
            </a:r>
          </a:p>
          <a:p>
            <a:pPr lvl="1"/>
            <a:r>
              <a:rPr lang="en-SG" dirty="0"/>
              <a:t>Move and Transform particle</a:t>
            </a:r>
          </a:p>
          <a:p>
            <a:pPr lvl="2"/>
            <a:r>
              <a:rPr lang="en-SG" dirty="0"/>
              <a:t>Location, Size, Colour etc.</a:t>
            </a:r>
          </a:p>
          <a:p>
            <a:pPr lvl="1"/>
            <a:r>
              <a:rPr lang="en-SG" dirty="0"/>
              <a:t>Draw on Screen</a:t>
            </a:r>
          </a:p>
          <a:p>
            <a:pPr lvl="1"/>
            <a:r>
              <a:rPr lang="en-SG" dirty="0"/>
              <a:t>Delete old particle (when lifetime is up)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845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752F-54D6-7A48-95F1-04A118B4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587C-A277-484D-862C-6110222D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Emitter </a:t>
            </a:r>
          </a:p>
          <a:p>
            <a:pPr lvl="1"/>
            <a:r>
              <a:rPr lang="en-US" dirty="0"/>
              <a:t>Object that emit particles every frame.</a:t>
            </a:r>
          </a:p>
          <a:p>
            <a:pPr lvl="1"/>
            <a:r>
              <a:rPr lang="en-US" dirty="0"/>
              <a:t>Can be</a:t>
            </a:r>
          </a:p>
          <a:p>
            <a:pPr lvl="2"/>
            <a:r>
              <a:rPr lang="en-US" dirty="0"/>
              <a:t>Box</a:t>
            </a:r>
          </a:p>
          <a:p>
            <a:pPr lvl="2"/>
            <a:r>
              <a:rPr lang="en-US" dirty="0"/>
              <a:t>Sphere</a:t>
            </a:r>
          </a:p>
          <a:p>
            <a:pPr lvl="2"/>
            <a:r>
              <a:rPr lang="en-US" dirty="0"/>
              <a:t>Cone etc.</a:t>
            </a:r>
          </a:p>
          <a:p>
            <a:pPr lvl="1"/>
            <a:r>
              <a:rPr lang="en-US" dirty="0"/>
              <a:t>Can be moved around in scene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97A85667-253B-944E-8255-39F54A554B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834" y="2537883"/>
            <a:ext cx="3429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2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F16-E706-1D4F-AF24-2DF6526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DAA-3C6A-B94E-A86A-4217309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16</a:t>
            </a:r>
          </a:p>
          <a:p>
            <a:pPr lvl="1"/>
            <a:r>
              <a:rPr lang="en-US" dirty="0"/>
              <a:t>In this activity, we are going to implement the following effect using Unity Particle System.</a:t>
            </a:r>
            <a:endParaRPr lang="en-SG" dirty="0"/>
          </a:p>
          <a:p>
            <a:pPr lvl="2"/>
            <a:r>
              <a:rPr lang="en-US" dirty="0"/>
              <a:t>Snow</a:t>
            </a:r>
            <a:endParaRPr lang="en-SG" dirty="0"/>
          </a:p>
          <a:p>
            <a:pPr lvl="2"/>
            <a:r>
              <a:rPr lang="en-US" dirty="0"/>
              <a:t>Snowflake/Star</a:t>
            </a:r>
            <a:endParaRPr lang="en-SG" dirty="0"/>
          </a:p>
          <a:p>
            <a:pPr lvl="2"/>
            <a:r>
              <a:rPr lang="en-US" dirty="0"/>
              <a:t>Fireball</a:t>
            </a:r>
            <a:endParaRPr lang="en-SG" dirty="0"/>
          </a:p>
          <a:p>
            <a:endParaRPr lang="en-US" dirty="0"/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E4D81AA-CDBD-BB46-8161-3BE2D56DCA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893" y="4565280"/>
            <a:ext cx="1517965" cy="1627895"/>
          </a:xfrm>
          <a:prstGeom prst="rect">
            <a:avLst/>
          </a:prstGeom>
        </p:spPr>
      </p:pic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41D38F4-3F74-054C-8FD3-5E6B4A5167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103" y="4565280"/>
            <a:ext cx="1725706" cy="1719492"/>
          </a:xfrm>
          <a:prstGeom prst="rect">
            <a:avLst/>
          </a:prstGeom>
        </p:spPr>
      </p:pic>
      <p:pic>
        <p:nvPicPr>
          <p:cNvPr id="7" name="Picture 6" descr="A picture containing text, electronics, computer, computer&#10;&#10;Description automatically generated">
            <a:extLst>
              <a:ext uri="{FF2B5EF4-FFF2-40B4-BE49-F238E27FC236}">
                <a16:creationId xmlns:a16="http://schemas.microsoft.com/office/drawing/2014/main" id="{782EA4F7-1A15-4B40-90AA-06982CDFC5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7125" y="4566142"/>
            <a:ext cx="1725706" cy="1718630"/>
          </a:xfrm>
          <a:prstGeom prst="rect">
            <a:avLst/>
          </a:prstGeom>
        </p:spPr>
      </p:pic>
      <p:pic>
        <p:nvPicPr>
          <p:cNvPr id="8" name="Picture 7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DE1E7237-8F74-6042-835A-540A0E90FCE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4147" y="4482419"/>
            <a:ext cx="1725706" cy="17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52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211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3D Graphics</vt:lpstr>
      <vt:lpstr>Particle System</vt:lpstr>
      <vt:lpstr>Particle System</vt:lpstr>
      <vt:lpstr>Particle System</vt:lpstr>
      <vt:lpstr>Particle System</vt:lpstr>
      <vt:lpstr>Particle System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139</cp:revision>
  <dcterms:created xsi:type="dcterms:W3CDTF">2020-10-13T13:55:42Z</dcterms:created>
  <dcterms:modified xsi:type="dcterms:W3CDTF">2022-02-12T08:34:47Z</dcterms:modified>
</cp:coreProperties>
</file>