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443" y="-4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15003a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4315003a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315003a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4315003a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15003a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4315003a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15003a0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315003a0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15003a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315003a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315003a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4315003a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15003a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4315003a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15003a0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4315003a0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15003a0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315003a0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15003a0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4315003a0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15003a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4315003a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315003a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4315003a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CM3035 Advanced Web Development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L15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Created by Ben Gay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L15app/urls.py</a:t>
            </a:r>
            <a:endParaRPr sz="31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8" y="830250"/>
            <a:ext cx="5796700" cy="40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Endpoint</a:t>
            </a:r>
            <a:endParaRPr sz="3100"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F"/>
                </a:highlight>
              </a:rPr>
              <a:t>http://localhost:8000/swagger/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Test insert new post</a:t>
            </a:r>
            <a:endParaRPr sz="310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825" y="915375"/>
            <a:ext cx="5858359" cy="3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Result</a:t>
            </a:r>
            <a:endParaRPr sz="3100"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46" y="1039163"/>
            <a:ext cx="6103101" cy="35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Result</a:t>
            </a:r>
            <a:endParaRPr sz="3100"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25" y="915751"/>
            <a:ext cx="6827751" cy="3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311700" y="2008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End of Lesson 15</a:t>
            </a:r>
            <a:endParaRPr sz="3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-GB" sz="4000"/>
              <a:t>Open API</a:t>
            </a:r>
            <a:endParaRPr sz="4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F"/>
                </a:highlight>
              </a:rPr>
              <a:t>Swagger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25" y="1228300"/>
            <a:ext cx="6586101" cy="3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-GB" sz="4000"/>
              <a:t>Create Django project and application</a:t>
            </a:r>
            <a:endParaRPr sz="400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F"/>
                </a:highlight>
              </a:rPr>
              <a:t>L15proj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F"/>
                </a:highlight>
              </a:rPr>
              <a:t>L15app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Module installation into Virtual Environment</a:t>
            </a:r>
            <a:endParaRPr sz="31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Pip3 install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</a:rPr>
              <a:t>djangorestframework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Pip3 install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</a:rPr>
              <a:t>drf_yasg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brew install GDAL or pip3 install GDAL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SG" sz="1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 dirty="0">
                <a:solidFill>
                  <a:schemeClr val="dk1"/>
                </a:solidFill>
                <a:highlight>
                  <a:schemeClr val="lt1"/>
                </a:highlight>
              </a:rPr>
              <a:t>https://www.lfd.uci.edu/~gohlke/pythonlibs/#gdal</a:t>
            </a:r>
            <a:endParaRPr sz="1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Save folder into L15app</a:t>
            </a:r>
            <a:endParaRPr sz="3100"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093850"/>
            <a:ext cx="61055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L15proj/settings.py</a:t>
            </a:r>
            <a:endParaRPr sz="310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164738"/>
            <a:ext cx="68103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L15app/models.py</a:t>
            </a:r>
            <a:endParaRPr sz="310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25" y="823725"/>
            <a:ext cx="6710146" cy="4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L15app/models.py</a:t>
            </a:r>
            <a:endParaRPr sz="31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F"/>
                </a:highlight>
              </a:rPr>
              <a:t>Python3 manage.py makemigrations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700" b="1">
                <a:solidFill>
                  <a:schemeClr val="dk1"/>
                </a:solidFill>
                <a:highlight>
                  <a:schemeClr val="lt1"/>
                </a:highlight>
              </a:rPr>
              <a:t>Python3 manage.py migrate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L15proj/urls.py</a:t>
            </a:r>
            <a:endParaRPr sz="31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368213"/>
            <a:ext cx="47339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On-screen Show (16:9)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CM3035 Advanced Web Development</vt:lpstr>
      <vt:lpstr>Open API</vt:lpstr>
      <vt:lpstr>Create Django project and application</vt:lpstr>
      <vt:lpstr>Module installation into Virtual Environment</vt:lpstr>
      <vt:lpstr>Save folder into L15app</vt:lpstr>
      <vt:lpstr>L15proj/settings.py</vt:lpstr>
      <vt:lpstr>L15app/models.py</vt:lpstr>
      <vt:lpstr>L15app/models.py</vt:lpstr>
      <vt:lpstr>L15proj/urls.py</vt:lpstr>
      <vt:lpstr>L15app/urls.py</vt:lpstr>
      <vt:lpstr>Endpoint</vt:lpstr>
      <vt:lpstr>Test insert new post</vt:lpstr>
      <vt:lpstr>Result</vt:lpstr>
      <vt:lpstr>Result</vt:lpstr>
      <vt:lpstr>End of Lesson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CM3035 Advanced Web Development</dc:title>
  <cp:lastModifiedBy>sx126</cp:lastModifiedBy>
  <cp:revision>1</cp:revision>
  <dcterms:modified xsi:type="dcterms:W3CDTF">2022-11-01T04:59:25Z</dcterms:modified>
</cp:coreProperties>
</file>