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315003a0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4315003a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315003a0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4315003a0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315003a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4315003a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315003a0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4315003a0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315003a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4315003a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315003a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4315003a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315003a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4315003a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315003a0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4315003a0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315003a0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4315003a0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315003a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4315003a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315003a0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4315003a0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315003a0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4315003a0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CM3035 Advanced Web Development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L15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Created by Ben Gay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L15app/urls.py</a:t>
            </a:r>
            <a:endParaRPr sz="3100"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48" y="830250"/>
            <a:ext cx="5796700" cy="402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Endpoint</a:t>
            </a:r>
            <a:endParaRPr sz="3100"/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</a:rPr>
              <a:t>http://localhost:8000/swagger/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Test insert new post</a:t>
            </a:r>
            <a:endParaRPr sz="3100"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825" y="915375"/>
            <a:ext cx="5858359" cy="36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Result</a:t>
            </a:r>
            <a:endParaRPr sz="3100"/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446" y="1039163"/>
            <a:ext cx="6103101" cy="353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Result</a:t>
            </a:r>
            <a:endParaRPr sz="3100"/>
          </a:p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125" y="915751"/>
            <a:ext cx="6827751" cy="37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ctrTitle"/>
          </p:nvPr>
        </p:nvSpPr>
        <p:spPr>
          <a:xfrm>
            <a:off x="311700" y="2008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80"/>
              <a:t>End of Lesson 15</a:t>
            </a:r>
            <a:endParaRPr sz="31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rPr lang="en-GB" sz="4000"/>
              <a:t>Open API</a:t>
            </a:r>
            <a:endParaRPr sz="4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</a:rPr>
              <a:t>Swagger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025" y="1228300"/>
            <a:ext cx="6586101" cy="35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rPr lang="en-GB" sz="4000"/>
              <a:t>Create Django project and application</a:t>
            </a:r>
            <a:endParaRPr sz="40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</a:rPr>
              <a:t>L15proj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</a:rPr>
              <a:t>L15app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Module installation into Virtual Environment</a:t>
            </a:r>
            <a:endParaRPr sz="3100"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</a:rPr>
              <a:t>Pip3 install djangorestframework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</a:rPr>
              <a:t>Pip3 install drf_yasg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</a:rPr>
              <a:t>brew install GDAL or pip3 install GDAL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Save folder into L15app</a:t>
            </a:r>
            <a:endParaRPr sz="3100"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1093850"/>
            <a:ext cx="61055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L15proj/settings.py</a:t>
            </a:r>
            <a:endParaRPr sz="3100"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00" y="1164738"/>
            <a:ext cx="68103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L15app/models.py</a:t>
            </a:r>
            <a:endParaRPr sz="3100"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925" y="823725"/>
            <a:ext cx="6710146" cy="40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L15app/models.py</a:t>
            </a:r>
            <a:endParaRPr sz="3100"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</a:rPr>
              <a:t>Python3 manage.py makemigrations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highlight>
                  <a:schemeClr val="lt1"/>
                </a:highlight>
              </a:rPr>
              <a:t>Python3 manage.py migrate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311700" y="1494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100"/>
              <a:t>L15proj/urls.py</a:t>
            </a:r>
            <a:endParaRPr sz="3100"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311700" y="759650"/>
            <a:ext cx="85206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5" y="1368213"/>
            <a:ext cx="47339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