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6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62D5A-9BF4-40F0-B52D-0CBCB873E429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D5B8E-493B-460B-B9D0-4DFC55F88B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49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https://uxplanet.org/8-golden-rules-of-interface-design-e80a17a1312f</a:t>
            </a:r>
            <a:br>
              <a:rPr lang="en-SG" dirty="0" smtClean="0"/>
            </a:b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https://www.interaction-design.org/literature/article/shneiderman-s-eight-golden-rules-will-help-you-design-better-interfaces</a:t>
            </a:r>
            <a:br>
              <a:rPr lang="en-SG" dirty="0" smtClean="0"/>
            </a:br>
            <a:r>
              <a:rPr lang="en-SG" dirty="0" smtClean="0"/>
              <a:t/>
            </a:r>
            <a:br>
              <a:rPr lang="en-SG" dirty="0" smtClean="0"/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 Shneiderman (born August 21, 1947) is an American computer scientist and professor at the University of Maryland Human-Computer Interaction Lab. In his famous book “Designing the User Interface: Strategies for Effective Human-Computer Interaction”, Shneiderman revealed these 8 golden rules of interface design.</a:t>
            </a:r>
          </a:p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Strive </a:t>
            </a:r>
            <a:r>
              <a:rPr lang="en-GB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</a:t>
            </a:r>
            <a:endParaRPr lang="en-GB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A35D-0502-49EA-90D9-77EDF80059C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83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BAE-08F0-4408-8A69-A0FECB137449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3401-69D1-461E-8D7B-B1969EF7B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487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BAE-08F0-4408-8A69-A0FECB137449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3401-69D1-461E-8D7B-B1969EF7B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862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BAE-08F0-4408-8A69-A0FECB137449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3401-69D1-461E-8D7B-B1969EF7B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195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BAE-08F0-4408-8A69-A0FECB137449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3401-69D1-461E-8D7B-B1969EF7B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90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BAE-08F0-4408-8A69-A0FECB137449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3401-69D1-461E-8D7B-B1969EF7B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523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BAE-08F0-4408-8A69-A0FECB137449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3401-69D1-461E-8D7B-B1969EF7B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45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BAE-08F0-4408-8A69-A0FECB137449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3401-69D1-461E-8D7B-B1969EF7B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519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BAE-08F0-4408-8A69-A0FECB137449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3401-69D1-461E-8D7B-B1969EF7B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24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BAE-08F0-4408-8A69-A0FECB137449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3401-69D1-461E-8D7B-B1969EF7B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03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BAE-08F0-4408-8A69-A0FECB137449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3401-69D1-461E-8D7B-B1969EF7B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120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BAE-08F0-4408-8A69-A0FECB137449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3401-69D1-461E-8D7B-B1969EF7B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46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EABAE-08F0-4408-8A69-A0FECB137449}" type="datetimeFigureOut">
              <a:rPr lang="en-SG" smtClean="0"/>
              <a:t>8/6/2022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03401-69D1-461E-8D7B-B1969EF7BF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851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4176" y="2393311"/>
            <a:ext cx="466567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200"/>
              </a:lnSpc>
            </a:pPr>
            <a:r>
              <a:rPr lang="en-GB" sz="3200" dirty="0">
                <a:solidFill>
                  <a:schemeClr val="accent4"/>
                </a:solidFill>
              </a:rPr>
              <a:t>Ben Shneiderman </a:t>
            </a:r>
            <a:r>
              <a:rPr lang="en-GB" sz="3200" dirty="0" smtClean="0">
                <a:solidFill>
                  <a:schemeClr val="accent4"/>
                </a:solidFill>
              </a:rPr>
              <a:t/>
            </a:r>
            <a:br>
              <a:rPr lang="en-GB" sz="3200" dirty="0" smtClean="0">
                <a:solidFill>
                  <a:schemeClr val="accent4"/>
                </a:solidFill>
              </a:rPr>
            </a:br>
            <a:r>
              <a:rPr lang="en-GB" sz="4800" b="1" dirty="0" smtClean="0">
                <a:solidFill>
                  <a:schemeClr val="accent4"/>
                </a:solidFill>
              </a:rPr>
              <a:t>8 </a:t>
            </a:r>
            <a:r>
              <a:rPr lang="en-GB" sz="4800" b="1" dirty="0">
                <a:solidFill>
                  <a:schemeClr val="accent4"/>
                </a:solidFill>
              </a:rPr>
              <a:t>Golden Rules of Interface Design</a:t>
            </a:r>
            <a:endParaRPr lang="en-GB" sz="4800" b="1" i="0" dirty="0"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46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559" y="414508"/>
            <a:ext cx="79563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SG" sz="3200" b="1" dirty="0" smtClean="0"/>
              <a:t>8. Reduce </a:t>
            </a:r>
            <a:r>
              <a:rPr lang="en-SG" sz="3200" b="1" dirty="0"/>
              <a:t>short-term memory </a:t>
            </a:r>
            <a:r>
              <a:rPr lang="en-SG" sz="3200" b="1" dirty="0" smtClean="0"/>
              <a:t>load</a:t>
            </a:r>
            <a:endParaRPr lang="en-SG" sz="3200" b="1" dirty="0"/>
          </a:p>
        </p:txBody>
      </p:sp>
    </p:spTree>
    <p:extLst>
      <p:ext uri="{BB962C8B-B14F-4D97-AF65-F5344CB8AC3E}">
        <p14:creationId xmlns:p14="http://schemas.microsoft.com/office/powerpoint/2010/main" val="21072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7573" y="1187668"/>
            <a:ext cx="954339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SG" sz="2800" b="1" dirty="0" smtClean="0"/>
              <a:t>The Task:</a:t>
            </a:r>
          </a:p>
          <a:p>
            <a:pPr>
              <a:spcAft>
                <a:spcPts val="1200"/>
              </a:spcAft>
            </a:pPr>
            <a:endParaRPr lang="en-SG" sz="2800" dirty="0"/>
          </a:p>
          <a:p>
            <a:pPr marL="342900" indent="-342900">
              <a:spcAft>
                <a:spcPts val="1200"/>
              </a:spcAft>
              <a:buAutoNum type="arabicParenR"/>
            </a:pPr>
            <a:r>
              <a:rPr lang="en-SG" sz="2800" dirty="0" smtClean="0"/>
              <a:t>Choose a website/app</a:t>
            </a:r>
          </a:p>
          <a:p>
            <a:pPr marL="342900" indent="-342900">
              <a:spcAft>
                <a:spcPts val="1200"/>
              </a:spcAft>
              <a:buAutoNum type="arabicParenR"/>
            </a:pPr>
            <a:r>
              <a:rPr lang="en-SG" sz="2800" dirty="0" smtClean="0"/>
              <a:t>Navigate and discuss*, provide screen shots and short notes where the 8 Golden Rules have been used/or been </a:t>
            </a:r>
            <a:r>
              <a:rPr lang="en-SG" sz="2800" dirty="0" smtClean="0"/>
              <a:t>used. You can also share on the design patterns you have learnt.</a:t>
            </a:r>
            <a:endParaRPr lang="en-SG" sz="2800" dirty="0" smtClean="0"/>
          </a:p>
          <a:p>
            <a:pPr marL="342900" indent="-342900">
              <a:spcAft>
                <a:spcPts val="1200"/>
              </a:spcAft>
              <a:buAutoNum type="arabicParenR"/>
            </a:pPr>
            <a:r>
              <a:rPr lang="en-SG" sz="2800" dirty="0" smtClean="0"/>
              <a:t>Do suggest how the interface can be improved with the 8 golden rules (if any</a:t>
            </a:r>
            <a:r>
              <a:rPr lang="en-SG" sz="2800" dirty="0" smtClean="0"/>
              <a:t>)</a:t>
            </a:r>
            <a:endParaRPr lang="en-SG" sz="2800" dirty="0" smtClean="0"/>
          </a:p>
          <a:p>
            <a:pPr>
              <a:spcAft>
                <a:spcPts val="1200"/>
              </a:spcAft>
            </a:pPr>
            <a:r>
              <a:rPr lang="en-SG" sz="2000" dirty="0" smtClean="0"/>
              <a:t>*insert more slides where needed.</a:t>
            </a:r>
            <a:endParaRPr lang="en-SG" sz="2800" dirty="0" smtClean="0"/>
          </a:p>
          <a:p>
            <a:pPr>
              <a:spcAft>
                <a:spcPts val="1200"/>
              </a:spcAft>
            </a:pP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41510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414" y="420416"/>
            <a:ext cx="79563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SG" sz="3200" b="1" dirty="0" smtClean="0"/>
              <a:t>1. Strive </a:t>
            </a:r>
            <a:r>
              <a:rPr lang="en-SG" sz="3200" b="1" dirty="0"/>
              <a:t>for </a:t>
            </a:r>
            <a:r>
              <a:rPr lang="en-SG" sz="3200" b="1" dirty="0" smtClean="0"/>
              <a:t>consistency</a:t>
            </a:r>
            <a:endParaRPr lang="en-SG" sz="3200" b="1" dirty="0"/>
          </a:p>
        </p:txBody>
      </p:sp>
    </p:spTree>
    <p:extLst>
      <p:ext uri="{BB962C8B-B14F-4D97-AF65-F5344CB8AC3E}">
        <p14:creationId xmlns:p14="http://schemas.microsoft.com/office/powerpoint/2010/main" val="10949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0924" y="425018"/>
            <a:ext cx="79563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SG" sz="3200" b="1" dirty="0" smtClean="0"/>
              <a:t>2. Seek </a:t>
            </a:r>
            <a:r>
              <a:rPr lang="en-SG" sz="3200" b="1" dirty="0"/>
              <a:t>universal </a:t>
            </a:r>
            <a:r>
              <a:rPr lang="en-SG" sz="3200" b="1" dirty="0" smtClean="0"/>
              <a:t>usability</a:t>
            </a:r>
            <a:endParaRPr lang="en-SG" sz="3200" b="1" dirty="0"/>
          </a:p>
        </p:txBody>
      </p:sp>
    </p:spTree>
    <p:extLst>
      <p:ext uri="{BB962C8B-B14F-4D97-AF65-F5344CB8AC3E}">
        <p14:creationId xmlns:p14="http://schemas.microsoft.com/office/powerpoint/2010/main" val="332618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903" y="393487"/>
            <a:ext cx="79563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SG" sz="3200" b="1" dirty="0" smtClean="0"/>
              <a:t>3. Offer </a:t>
            </a:r>
            <a:r>
              <a:rPr lang="en-SG" sz="3200" b="1" dirty="0"/>
              <a:t>informative </a:t>
            </a:r>
            <a:r>
              <a:rPr lang="en-SG" sz="3200" b="1" dirty="0" smtClean="0"/>
              <a:t>feedback</a:t>
            </a:r>
            <a:endParaRPr lang="en-SG" sz="3200" b="1" dirty="0"/>
          </a:p>
        </p:txBody>
      </p:sp>
    </p:spTree>
    <p:extLst>
      <p:ext uri="{BB962C8B-B14F-4D97-AF65-F5344CB8AC3E}">
        <p14:creationId xmlns:p14="http://schemas.microsoft.com/office/powerpoint/2010/main" val="136525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414" y="446039"/>
            <a:ext cx="79563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SG" sz="3200" b="1" dirty="0" smtClean="0"/>
              <a:t>4. Design </a:t>
            </a:r>
            <a:r>
              <a:rPr lang="en-SG" sz="3200" b="1" dirty="0"/>
              <a:t>dialogs to yield </a:t>
            </a:r>
            <a:r>
              <a:rPr lang="en-SG" sz="3200" b="1" dirty="0" smtClean="0"/>
              <a:t>closure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64347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903" y="393487"/>
            <a:ext cx="3436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SG" sz="3200" b="1" dirty="0" smtClean="0"/>
              <a:t>5. Prevent errors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27989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0924" y="477570"/>
            <a:ext cx="79563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SG" sz="3200" b="1" dirty="0" smtClean="0"/>
              <a:t>6. Permit </a:t>
            </a:r>
            <a:r>
              <a:rPr lang="en-SG" sz="3200" b="1" dirty="0"/>
              <a:t>easy reversal of </a:t>
            </a:r>
            <a:r>
              <a:rPr lang="en-SG" sz="3200" b="1" dirty="0" smtClean="0"/>
              <a:t>actions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4379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413" y="393487"/>
            <a:ext cx="79563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SG" sz="3200" b="1" dirty="0" smtClean="0"/>
              <a:t>7. Keep </a:t>
            </a:r>
            <a:r>
              <a:rPr lang="en-SG" sz="3200" b="1" dirty="0"/>
              <a:t>users in </a:t>
            </a:r>
            <a:r>
              <a:rPr lang="en-SG" sz="3200" b="1" dirty="0" smtClean="0"/>
              <a:t>control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17772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183</Words>
  <Application>Microsoft Office PowerPoint</Application>
  <PresentationFormat>Widescreen</PresentationFormat>
  <Paragraphs>18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Sharlin HO (SP)</dc:creator>
  <cp:lastModifiedBy>Sharlin HO (SP)</cp:lastModifiedBy>
  <cp:revision>16</cp:revision>
  <dcterms:created xsi:type="dcterms:W3CDTF">2022-06-07T13:16:16Z</dcterms:created>
  <dcterms:modified xsi:type="dcterms:W3CDTF">2022-06-08T00:34:01Z</dcterms:modified>
</cp:coreProperties>
</file>