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3" r:id="rId3"/>
    <p:sldId id="314" r:id="rId4"/>
    <p:sldId id="315" r:id="rId5"/>
    <p:sldId id="316" r:id="rId6"/>
    <p:sldId id="31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Packages/com.unity.inputsystem@1.0/manual/SupportedDevi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8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Unity3D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Unity3D has a default Input Manager to get the devices (e.g. keyboard, mouse and joysticks)</a:t>
            </a:r>
          </a:p>
          <a:p>
            <a:r>
              <a:rPr lang="en-SG" dirty="0"/>
              <a:t>However the Input Manager does not support newer devices like  various Gamepads (e.g. </a:t>
            </a:r>
            <a:r>
              <a:rPr lang="en-SG" dirty="0" err="1"/>
              <a:t>XBox</a:t>
            </a:r>
            <a:r>
              <a:rPr lang="en-SG" dirty="0"/>
              <a:t>, PS4 and Switch).</a:t>
            </a:r>
          </a:p>
          <a:p>
            <a:r>
              <a:rPr lang="en-SG" dirty="0"/>
              <a:t>To resolve the issue, Unity3D allows developer to install an external package Input System.</a:t>
            </a:r>
          </a:p>
          <a:p>
            <a:r>
              <a:rPr lang="en-SG" dirty="0">
                <a:hlinkClick r:id="rId2"/>
              </a:rPr>
              <a:t>https://docs.unity3d.com/Packages/com.unity.inputsystem@1.0/manual/SupportedDevices.html</a:t>
            </a:r>
            <a:endParaRPr lang="en-SG" dirty="0"/>
          </a:p>
          <a:p>
            <a:r>
              <a:rPr lang="en-SG" dirty="0"/>
              <a:t>Do Workshop 8 Lab 1 to learn how to install and use Input System.</a:t>
            </a:r>
          </a:p>
        </p:txBody>
      </p:sp>
    </p:spTree>
    <p:extLst>
      <p:ext uri="{BB962C8B-B14F-4D97-AF65-F5344CB8AC3E}">
        <p14:creationId xmlns:p14="http://schemas.microsoft.com/office/powerpoint/2010/main" val="365750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1C6B-AA50-0046-A56D-AD027EC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DA63-65E6-294D-8C6B-7F0BB08E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diagram is a way to describe the state of an object.</a:t>
            </a:r>
          </a:p>
          <a:p>
            <a:r>
              <a:rPr lang="en-US" dirty="0"/>
              <a:t>In this example, we have three states: Eat, Stand Still and Run Away.</a:t>
            </a:r>
          </a:p>
          <a:p>
            <a:r>
              <a:rPr lang="en-US" dirty="0"/>
              <a:t>A transition move the object state from one state to another state.</a:t>
            </a:r>
          </a:p>
          <a:p>
            <a:r>
              <a:rPr lang="en-US" dirty="0"/>
              <a:t>For the transition to move the object state, an event must happen or a condition is true.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61C1C1-F071-7041-8A46-A604B88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32" y="4279364"/>
            <a:ext cx="4163480" cy="23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1C6B-AA50-0046-A56D-AD027EC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DA63-65E6-294D-8C6B-7F0BB08E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example. </a:t>
            </a:r>
          </a:p>
          <a:p>
            <a:r>
              <a:rPr lang="en-US" dirty="0"/>
              <a:t>If the player is at the Stand Still state.</a:t>
            </a:r>
          </a:p>
          <a:p>
            <a:pPr lvl="1"/>
            <a:r>
              <a:rPr lang="en-US" dirty="0"/>
              <a:t>It will move to Run Away state when the player saw a predator.</a:t>
            </a:r>
          </a:p>
          <a:p>
            <a:r>
              <a:rPr lang="en-US" dirty="0"/>
              <a:t>If the player is at Run Away state.</a:t>
            </a:r>
          </a:p>
          <a:p>
            <a:pPr lvl="1"/>
            <a:r>
              <a:rPr lang="en-US" dirty="0"/>
              <a:t>It will move to Stand Still state when the predator is out of range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61C1C1-F071-7041-8A46-A604B88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32" y="4279364"/>
            <a:ext cx="4163480" cy="23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1C6B-AA50-0046-A56D-AD027EC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DA63-65E6-294D-8C6B-7F0BB08E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example. </a:t>
            </a:r>
          </a:p>
          <a:p>
            <a:r>
              <a:rPr lang="en-US" dirty="0"/>
              <a:t>If the player is at the Stand Still state.</a:t>
            </a:r>
          </a:p>
          <a:p>
            <a:pPr lvl="1"/>
            <a:r>
              <a:rPr lang="en-US" dirty="0"/>
              <a:t>It will move to Eat state when the player is hungry</a:t>
            </a:r>
          </a:p>
          <a:p>
            <a:r>
              <a:rPr lang="en-US" dirty="0"/>
              <a:t>If the player is at Eat state.</a:t>
            </a:r>
          </a:p>
          <a:p>
            <a:pPr lvl="1"/>
            <a:r>
              <a:rPr lang="en-US" dirty="0"/>
              <a:t>It will move to Stand Still state when the player finish eating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61C1C1-F071-7041-8A46-A604B88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32" y="4279364"/>
            <a:ext cx="4163480" cy="23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97C1-49A0-694A-81E3-33E48A3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Unity3D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4797-EC96-AB4B-941B-82BB296B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machine in Unity3D resides in the Animator Controller.</a:t>
            </a:r>
          </a:p>
          <a:p>
            <a:r>
              <a:rPr lang="en-US" dirty="0"/>
              <a:t>Each state can be an animation.</a:t>
            </a:r>
          </a:p>
          <a:p>
            <a:pPr lvl="1"/>
            <a:r>
              <a:rPr lang="en-US" dirty="0"/>
              <a:t>We need to define the animation first.</a:t>
            </a:r>
          </a:p>
          <a:p>
            <a:r>
              <a:rPr lang="en-US" dirty="0"/>
              <a:t>We connect the states using transition.</a:t>
            </a:r>
          </a:p>
          <a:p>
            <a:r>
              <a:rPr lang="en-US" dirty="0"/>
              <a:t>We then specify the condition for each transition. </a:t>
            </a:r>
          </a:p>
          <a:p>
            <a:r>
              <a:rPr lang="en-US" dirty="0"/>
              <a:t>Thus, the game object can move from one state (animation) to another state (animation) using the specified state machine.</a:t>
            </a:r>
          </a:p>
          <a:p>
            <a:r>
              <a:rPr lang="en-SG" dirty="0"/>
              <a:t>Do Workshop 8 Lab 2 to learn how to configure the game object </a:t>
            </a:r>
            <a:r>
              <a:rPr lang="en-SG"/>
              <a:t>animation using state machine.</a:t>
            </a:r>
            <a:endParaRPr lang="en-SG" dirty="0"/>
          </a:p>
          <a:p>
            <a:endParaRPr lang="en-US" dirty="0"/>
          </a:p>
        </p:txBody>
      </p:sp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185A597-D56A-6645-8C16-37ABD68B4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62" y="4184572"/>
            <a:ext cx="2401614" cy="1834566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2478296-4660-7A4C-952A-126C57B9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630" y="2606174"/>
            <a:ext cx="4048446" cy="14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4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357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3D Graphics</vt:lpstr>
      <vt:lpstr>Unity3D input</vt:lpstr>
      <vt:lpstr>State machine</vt:lpstr>
      <vt:lpstr>State machine</vt:lpstr>
      <vt:lpstr>State machine</vt:lpstr>
      <vt:lpstr>Unity3D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43</cp:revision>
  <dcterms:created xsi:type="dcterms:W3CDTF">2020-10-13T13:55:42Z</dcterms:created>
  <dcterms:modified xsi:type="dcterms:W3CDTF">2021-12-08T02:46:53Z</dcterms:modified>
</cp:coreProperties>
</file>