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12"/>
  </p:notesMasterIdLst>
  <p:sldIdLst>
    <p:sldId id="347" r:id="rId2"/>
    <p:sldId id="339" r:id="rId3"/>
    <p:sldId id="348" r:id="rId4"/>
    <p:sldId id="351" r:id="rId5"/>
    <p:sldId id="349" r:id="rId6"/>
    <p:sldId id="352" r:id="rId7"/>
    <p:sldId id="353" r:id="rId8"/>
    <p:sldId id="354" r:id="rId9"/>
    <p:sldId id="355" r:id="rId10"/>
    <p:sldId id="35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 autoAdjust="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34C9-CBC7-B048-B4D1-D831EB5D4B9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4742B-0ED6-0447-8B06-FD352225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0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4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6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81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3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9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5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2257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Graphics and Animation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Transformation Matrix</a:t>
            </a:r>
          </a:p>
        </p:txBody>
      </p:sp>
    </p:spTree>
    <p:extLst>
      <p:ext uri="{BB962C8B-B14F-4D97-AF65-F5344CB8AC3E}">
        <p14:creationId xmlns:p14="http://schemas.microsoft.com/office/powerpoint/2010/main" val="31562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The shoulder, elbow and wrist joint of a skeleton have the following transform matrices given below. What is the position of the wrist? Assume the base is at [1,1,1] 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56A79E-260E-6F47-B2FD-CB9804CB8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96" y="3120915"/>
            <a:ext cx="6102027" cy="27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7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3D Translation is an extension of 2D Translation</a:t>
            </a:r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8AD4A31B-7D54-1740-99F2-52458DD49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35" y="2100851"/>
            <a:ext cx="5623034" cy="17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8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Scale the vector by a</a:t>
            </a:r>
          </a:p>
          <a:p>
            <a:r>
              <a:rPr lang="en-SG" dirty="0"/>
              <a:t>Become larger if a is greater than 1 and smaller if a is less than 1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D5D3C7F-362C-964D-8131-926978DF7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7" y="2911997"/>
            <a:ext cx="5353052" cy="135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7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Non uniform scale :</a:t>
            </a:r>
          </a:p>
          <a:p>
            <a:pPr lvl="1"/>
            <a:r>
              <a:rPr lang="en-SG" dirty="0"/>
              <a:t>Each direction is scaled differently </a:t>
            </a:r>
          </a:p>
          <a:p>
            <a:pPr lvl="1"/>
            <a:r>
              <a:rPr lang="en-SG" dirty="0"/>
              <a:t>Resulting in a squash or stretch 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ACD27D4F-8C33-C746-9CE2-FE0F86D11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17" y="2877866"/>
            <a:ext cx="5878012" cy="140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Rotation in x y or z axis..</a:t>
            </a:r>
          </a:p>
          <a:p>
            <a:r>
              <a:rPr lang="en-SG" dirty="0"/>
              <a:t>Need consider are about each of the coordinate axes—x , y and z . </a:t>
            </a:r>
          </a:p>
          <a:p>
            <a:r>
              <a:rPr lang="en-SG" dirty="0"/>
              <a:t>Each axis has its’ own rotation matrix.</a:t>
            </a:r>
          </a:p>
        </p:txBody>
      </p:sp>
    </p:spTree>
    <p:extLst>
      <p:ext uri="{BB962C8B-B14F-4D97-AF65-F5344CB8AC3E}">
        <p14:creationId xmlns:p14="http://schemas.microsoft.com/office/powerpoint/2010/main" val="232007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x-axis rotation</a:t>
            </a:r>
          </a:p>
        </p:txBody>
      </p:sp>
      <p:pic>
        <p:nvPicPr>
          <p:cNvPr id="5" name="Picture 4" descr="A close-up of a calculator&#10;&#10;Description automatically generated with low confidence">
            <a:extLst>
              <a:ext uri="{FF2B5EF4-FFF2-40B4-BE49-F238E27FC236}">
                <a16:creationId xmlns:a16="http://schemas.microsoft.com/office/drawing/2014/main" id="{86B21167-4028-1E49-9DD4-F1373F23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94" y="2266033"/>
            <a:ext cx="6196887" cy="15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y-axis rotation</a:t>
            </a:r>
          </a:p>
        </p:txBody>
      </p:sp>
      <p:pic>
        <p:nvPicPr>
          <p:cNvPr id="5" name="Picture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78721DC3-7587-A04E-AC92-F01BA4D41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83" y="2381197"/>
            <a:ext cx="6293029" cy="158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z-axis rotation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9B022F4D-279A-F14E-A89D-3000E68A3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87" y="2332314"/>
            <a:ext cx="6674069" cy="16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1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Combing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Orders are important</a:t>
            </a:r>
          </a:p>
          <a:p>
            <a:r>
              <a:rPr lang="en-SG" dirty="0"/>
              <a:t>Perform a scale, rotation and translation on a vector like this :</a:t>
            </a:r>
          </a:p>
          <a:p>
            <a:endParaRPr lang="en-SG" dirty="0"/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9C3C8036-7239-3D40-B4F8-28D179FD2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3067733"/>
            <a:ext cx="7041931" cy="13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58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{6D0ACFBF-5ABB-574B-B20D-5DD8C531AED8}tf16401378</Template>
  <TotalTime>2698</TotalTime>
  <Words>157</Words>
  <Application>Microsoft Macintosh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Shell Dlg 2</vt:lpstr>
      <vt:lpstr>Arial</vt:lpstr>
      <vt:lpstr>Calibri</vt:lpstr>
      <vt:lpstr>Wingdings</vt:lpstr>
      <vt:lpstr>Wingdings 3</vt:lpstr>
      <vt:lpstr>Madison</vt:lpstr>
      <vt:lpstr>3D Graphics and Animation</vt:lpstr>
      <vt:lpstr>3D Translation</vt:lpstr>
      <vt:lpstr>3D Scale</vt:lpstr>
      <vt:lpstr>3D Scale</vt:lpstr>
      <vt:lpstr>3D Rotation</vt:lpstr>
      <vt:lpstr>3D Rotation</vt:lpstr>
      <vt:lpstr>3D Rotation</vt:lpstr>
      <vt:lpstr>3D Rotation</vt:lpstr>
      <vt:lpstr>Combing Transformation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Computing</dc:title>
  <dc:creator>Sze Wee, Aaron Yeo</dc:creator>
  <cp:lastModifiedBy>Aaron Yeo</cp:lastModifiedBy>
  <cp:revision>215</cp:revision>
  <dcterms:created xsi:type="dcterms:W3CDTF">2011-08-22T12:49:56Z</dcterms:created>
  <dcterms:modified xsi:type="dcterms:W3CDTF">2021-11-08T01:13:35Z</dcterms:modified>
</cp:coreProperties>
</file>