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graphics" TargetMode="External"/><Relationship Id="rId3" Type="http://schemas.openxmlformats.org/officeDocument/2006/relationships/hyperlink" Target="https://en.wikipedia.org/wiki/Physical_system" TargetMode="External"/><Relationship Id="rId7" Type="http://schemas.openxmlformats.org/officeDocument/2006/relationships/hyperlink" Target="https://en.wikipedia.org/wiki/Fluid_simulation" TargetMode="External"/><Relationship Id="rId2" Type="http://schemas.openxmlformats.org/officeDocument/2006/relationships/hyperlink" Target="https://en.wikipedia.org/wiki/Computer_sim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_body_dynamics" TargetMode="External"/><Relationship Id="rId5" Type="http://schemas.openxmlformats.org/officeDocument/2006/relationships/hyperlink" Target="https://en.wikipedia.org/wiki/Collision_detection" TargetMode="External"/><Relationship Id="rId10" Type="http://schemas.openxmlformats.org/officeDocument/2006/relationships/hyperlink" Target="https://en.wikipedia.org/wiki/Computer-generated_imagery" TargetMode="External"/><Relationship Id="rId4" Type="http://schemas.openxmlformats.org/officeDocument/2006/relationships/hyperlink" Target="https://en.wikipedia.org/wiki/Rigid_body_dynamics" TargetMode="External"/><Relationship Id="rId9" Type="http://schemas.openxmlformats.org/officeDocument/2006/relationships/hyperlink" Target="https://en.wikipedia.org/wiki/Video_g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and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9748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SG" dirty="0"/>
              <a:t>Provides an approximate </a:t>
            </a:r>
            <a:r>
              <a:rPr lang="en-SG" dirty="0">
                <a:hlinkClick r:id="rId2" tooltip="Computer simulation"/>
              </a:rPr>
              <a:t>simulation</a:t>
            </a:r>
            <a:r>
              <a:rPr lang="en-SG" dirty="0"/>
              <a:t> of certain </a:t>
            </a:r>
            <a:r>
              <a:rPr lang="en-SG" dirty="0">
                <a:hlinkClick r:id="rId3" tooltip="Physical system"/>
              </a:rPr>
              <a:t>physical systems</a:t>
            </a:r>
            <a:r>
              <a:rPr lang="en-SG" dirty="0"/>
              <a:t>, such as </a:t>
            </a:r>
          </a:p>
          <a:p>
            <a:pPr lvl="1"/>
            <a:r>
              <a:rPr lang="en-SG" dirty="0">
                <a:hlinkClick r:id="rId4" tooltip="Rigid body dynamics"/>
              </a:rPr>
              <a:t>rigid body dynamics</a:t>
            </a:r>
            <a:r>
              <a:rPr lang="en-SG" dirty="0"/>
              <a:t> (including </a:t>
            </a:r>
            <a:r>
              <a:rPr lang="en-SG" dirty="0">
                <a:hlinkClick r:id="rId5" tooltip="Collision detection"/>
              </a:rPr>
              <a:t>collision detection</a:t>
            </a:r>
            <a:r>
              <a:rPr lang="en-SG" dirty="0"/>
              <a:t>), </a:t>
            </a:r>
          </a:p>
          <a:p>
            <a:pPr lvl="1"/>
            <a:r>
              <a:rPr lang="en-SG" dirty="0">
                <a:hlinkClick r:id="rId6" tooltip="Soft body dynamics"/>
              </a:rPr>
              <a:t>soft body dynamics</a:t>
            </a:r>
            <a:r>
              <a:rPr lang="en-SG" dirty="0"/>
              <a:t>, and </a:t>
            </a:r>
            <a:r>
              <a:rPr lang="en-SG" dirty="0">
                <a:hlinkClick r:id="rId7" tooltip="Fluid simulation"/>
              </a:rPr>
              <a:t>fluid dynamics</a:t>
            </a:r>
            <a:r>
              <a:rPr lang="en-SG" dirty="0"/>
              <a:t>, </a:t>
            </a:r>
          </a:p>
          <a:p>
            <a:r>
              <a:rPr lang="en-SG" dirty="0"/>
              <a:t>Use in </a:t>
            </a:r>
          </a:p>
          <a:p>
            <a:pPr lvl="1"/>
            <a:r>
              <a:rPr lang="en-SG" dirty="0">
                <a:hlinkClick r:id="rId8" tooltip="Computer graphics"/>
              </a:rPr>
              <a:t>computer graphics</a:t>
            </a:r>
            <a:r>
              <a:rPr lang="en-SG" dirty="0"/>
              <a:t>, </a:t>
            </a:r>
          </a:p>
          <a:p>
            <a:pPr lvl="1"/>
            <a:r>
              <a:rPr lang="en-SG" dirty="0">
                <a:hlinkClick r:id="rId9" tooltip="Video game"/>
              </a:rPr>
              <a:t>video games</a:t>
            </a:r>
            <a:r>
              <a:rPr lang="en-SG" dirty="0"/>
              <a:t> (real time simulation)</a:t>
            </a:r>
          </a:p>
          <a:p>
            <a:pPr lvl="1"/>
            <a:r>
              <a:rPr lang="en-SG" dirty="0"/>
              <a:t>film (</a:t>
            </a:r>
            <a:r>
              <a:rPr lang="en-SG" dirty="0">
                <a:hlinkClick r:id="rId10" tooltip="Computer-generated imagery"/>
              </a:rPr>
              <a:t>CGI</a:t>
            </a:r>
            <a:r>
              <a:rPr lang="en-SG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36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53E-1BFF-414E-812F-AA8D4A32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Object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1D671E-F063-ED46-B259-0DBD1DD4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49" y="2300617"/>
            <a:ext cx="1995843" cy="3032444"/>
          </a:xfrm>
        </p:spPr>
      </p:pic>
      <p:pic>
        <p:nvPicPr>
          <p:cNvPr id="7" name="Picture 6" descr="A pair of sunglasses&#10;&#10;Description automatically generated with medium confidence">
            <a:extLst>
              <a:ext uri="{FF2B5EF4-FFF2-40B4-BE49-F238E27FC236}">
                <a16:creationId xmlns:a16="http://schemas.microsoft.com/office/drawing/2014/main" id="{FDB15C35-14CC-8348-A5EA-CFDD39D59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6" y="3410607"/>
            <a:ext cx="1333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2ED-3EFB-1A4A-B714-8EB03F5E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A1A6-E593-3F49-AF80-E71F2DE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Consists of Rigid object and Physic Material</a:t>
            </a:r>
          </a:p>
          <a:p>
            <a:r>
              <a:rPr lang="en-US" dirty="0"/>
              <a:t>Rigid Body</a:t>
            </a:r>
          </a:p>
          <a:p>
            <a:pPr lvl="1"/>
            <a:r>
              <a:rPr lang="en-US" dirty="0"/>
              <a:t>doesn't move in itself, </a:t>
            </a:r>
          </a:p>
          <a:p>
            <a:pPr lvl="1"/>
            <a:r>
              <a:rPr lang="en-US" dirty="0"/>
              <a:t>doesn't stretch, </a:t>
            </a:r>
          </a:p>
          <a:p>
            <a:pPr lvl="1"/>
            <a:r>
              <a:rPr lang="en-US" dirty="0"/>
              <a:t>doesn't bend.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252BCE1-A5E1-824F-B024-96097E74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682984"/>
            <a:ext cx="1714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A0E1-F7AB-9D40-B928-FCD6416A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26EF-5504-5B4D-AEF7-CD2A7682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Collision Geometry</a:t>
            </a:r>
          </a:p>
          <a:p>
            <a:pPr lvl="1"/>
            <a:r>
              <a:rPr lang="en-US" dirty="0"/>
              <a:t>Add to Rigid body for collision detection between two object</a:t>
            </a:r>
          </a:p>
        </p:txBody>
      </p:sp>
      <p:pic>
        <p:nvPicPr>
          <p:cNvPr id="5" name="Picture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791CA370-72A0-7A4D-8485-A268B711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35" y="3540454"/>
            <a:ext cx="1981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A0E1-F7AB-9D40-B928-FCD6416A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26EF-5504-5B4D-AEF7-CD2A7682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Graphics Object</a:t>
            </a:r>
          </a:p>
          <a:p>
            <a:pPr lvl="1"/>
            <a:r>
              <a:rPr lang="en-US" dirty="0"/>
              <a:t>Need details graphical geometry, so it looks great. </a:t>
            </a:r>
          </a:p>
          <a:p>
            <a:r>
              <a:rPr lang="en-US" dirty="0"/>
              <a:t>Physics Object</a:t>
            </a:r>
          </a:p>
          <a:p>
            <a:pPr lvl="1"/>
            <a:r>
              <a:rPr lang="en-US" dirty="0"/>
              <a:t>Physics geometry to be a lot simpler so the physics engine calculation can be fast. </a:t>
            </a:r>
          </a:p>
          <a:p>
            <a:pPr lvl="1"/>
            <a:r>
              <a:rPr lang="en-US" dirty="0"/>
              <a:t>Human can't really tell the difference between how a box bounces and how something that is a box with a little bit of extra detail bounces. </a:t>
            </a:r>
          </a:p>
          <a:p>
            <a:pPr lvl="1"/>
            <a:r>
              <a:rPr lang="en-US" dirty="0"/>
              <a:t>It doesn't make much difference to human perception. </a:t>
            </a:r>
          </a:p>
        </p:txBody>
      </p:sp>
    </p:spTree>
    <p:extLst>
      <p:ext uri="{BB962C8B-B14F-4D97-AF65-F5344CB8AC3E}">
        <p14:creationId xmlns:p14="http://schemas.microsoft.com/office/powerpoint/2010/main" val="10830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A0E1-F7AB-9D40-B928-FCD6416A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26EF-5504-5B4D-AEF7-CD2A7682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Physics Object</a:t>
            </a:r>
          </a:p>
          <a:p>
            <a:pPr lvl="1"/>
            <a:r>
              <a:rPr lang="en-US" dirty="0"/>
              <a:t>If object looks a lot like a box, make it a box. </a:t>
            </a:r>
          </a:p>
          <a:p>
            <a:pPr lvl="1"/>
            <a:r>
              <a:rPr lang="en-US" dirty="0"/>
              <a:t>If object looks a lot like a bowl, make it a sphere, sphere collisions are actually very fast to </a:t>
            </a:r>
            <a:r>
              <a:rPr lang="en-US"/>
              <a:t>calculate.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4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{6D0ACFBF-5ABB-574B-B20D-5DD8C531AED8}tf16401378</Template>
  <TotalTime>1297</TotalTime>
  <Words>196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Shell Dlg 2</vt:lpstr>
      <vt:lpstr>Arial</vt:lpstr>
      <vt:lpstr>Wingdings</vt:lpstr>
      <vt:lpstr>Wingdings 3</vt:lpstr>
      <vt:lpstr>Madison</vt:lpstr>
      <vt:lpstr>3D Graphics and Animation</vt:lpstr>
      <vt:lpstr>Physics Engine</vt:lpstr>
      <vt:lpstr>Graphics Object</vt:lpstr>
      <vt:lpstr>Physics Object</vt:lpstr>
      <vt:lpstr>Collision detection</vt:lpstr>
      <vt:lpstr>Collision detection</vt:lpstr>
      <vt:lpstr>Collision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Sze Wee, Aaron Yeo</dc:creator>
  <cp:lastModifiedBy>Aaron Yeo</cp:lastModifiedBy>
  <cp:revision>138</cp:revision>
  <dcterms:created xsi:type="dcterms:W3CDTF">2011-08-22T12:49:56Z</dcterms:created>
  <dcterms:modified xsi:type="dcterms:W3CDTF">2021-11-15T14:43:26Z</dcterms:modified>
</cp:coreProperties>
</file>