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 &amp;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Workshop 2</a:t>
            </a:r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Points are represented in vertices</a:t>
            </a:r>
          </a:p>
          <a:p>
            <a:r>
              <a:rPr lang="en-SG" dirty="0"/>
              <a:t>Vertices are joined to form line called edges</a:t>
            </a:r>
          </a:p>
          <a:p>
            <a:r>
              <a:rPr lang="en-SG" dirty="0"/>
              <a:t>Three edges are joined to form a polygons.</a:t>
            </a:r>
          </a:p>
          <a:p>
            <a:r>
              <a:rPr lang="en-SG" dirty="0"/>
              <a:t>In 3D graphics, a polygon is always made up of three edges.</a:t>
            </a:r>
          </a:p>
          <a:p>
            <a:pPr lvl="1"/>
            <a:r>
              <a:rPr lang="en-SG" dirty="0"/>
              <a:t>Three edges polygon always give a flat surface. </a:t>
            </a:r>
          </a:p>
          <a:p>
            <a:pPr lvl="1"/>
            <a:r>
              <a:rPr lang="en-SG" dirty="0"/>
              <a:t>A face is a flat surface</a:t>
            </a:r>
          </a:p>
          <a:p>
            <a:r>
              <a:rPr lang="en-SG" dirty="0"/>
              <a:t>Lots of polygons are joined together to form meshes (3D surfaces).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E00075-74C4-E54A-9CBD-7AEE41AB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1" y="5104802"/>
            <a:ext cx="5687755" cy="15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Workshop 2 Lab1</a:t>
            </a:r>
          </a:p>
          <a:p>
            <a:pPr lvl="1"/>
            <a:r>
              <a:rPr lang="en-SG" dirty="0"/>
              <a:t>MESH GENERATION in Unity</a:t>
            </a:r>
          </a:p>
          <a:p>
            <a:endParaRPr lang="en-US" dirty="0"/>
          </a:p>
          <a:p>
            <a:r>
              <a:rPr lang="en-US" dirty="0"/>
              <a:t>Reference </a:t>
            </a:r>
            <a:r>
              <a:rPr lang="en-US" dirty="0" err="1"/>
              <a:t>youtube</a:t>
            </a:r>
            <a:r>
              <a:rPr lang="en-US" dirty="0"/>
              <a:t> tutorial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=eJEpeUH1EMg</a:t>
            </a:r>
          </a:p>
        </p:txBody>
      </p:sp>
    </p:spTree>
    <p:extLst>
      <p:ext uri="{BB962C8B-B14F-4D97-AF65-F5344CB8AC3E}">
        <p14:creationId xmlns:p14="http://schemas.microsoft.com/office/powerpoint/2010/main" val="102369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3D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assets can be created from</a:t>
            </a:r>
          </a:p>
          <a:p>
            <a:pPr lvl="1"/>
            <a:r>
              <a:rPr lang="en-US" dirty="0"/>
              <a:t>3D modeling software (e.g. Blender or Maya)</a:t>
            </a:r>
          </a:p>
          <a:p>
            <a:pPr lvl="2"/>
            <a:r>
              <a:rPr lang="en-US" dirty="0"/>
              <a:t>Beyond this course</a:t>
            </a:r>
          </a:p>
          <a:p>
            <a:pPr lvl="1"/>
            <a:r>
              <a:rPr lang="en-US" dirty="0"/>
              <a:t>Capture 3D object in real life</a:t>
            </a:r>
          </a:p>
          <a:p>
            <a:pPr lvl="2"/>
            <a:r>
              <a:rPr lang="en-SG" dirty="0"/>
              <a:t>laser scanning</a:t>
            </a:r>
          </a:p>
          <a:p>
            <a:pPr lvl="2"/>
            <a:r>
              <a:rPr lang="en-SG" dirty="0"/>
              <a:t>Photograph </a:t>
            </a:r>
            <a:r>
              <a:rPr lang="en-SG" dirty="0" err="1"/>
              <a:t>Matori</a:t>
            </a:r>
            <a:r>
              <a:rPr lang="en-SG" dirty="0"/>
              <a:t>.</a:t>
            </a:r>
          </a:p>
          <a:p>
            <a:pPr lvl="2"/>
            <a:endParaRPr lang="en-SG" dirty="0"/>
          </a:p>
          <a:p>
            <a:r>
              <a:rPr lang="en-SG" dirty="0"/>
              <a:t>Starting point, get the 3D model from </a:t>
            </a:r>
          </a:p>
          <a:p>
            <a:pPr lvl="1"/>
            <a:r>
              <a:rPr lang="en-SG" dirty="0"/>
              <a:t>Web site (https://free3d.com/3d-model)</a:t>
            </a:r>
          </a:p>
          <a:p>
            <a:pPr lvl="1"/>
            <a:r>
              <a:rPr lang="en-SG" dirty="0"/>
              <a:t>Unity Assets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3D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2 Lab2</a:t>
            </a:r>
          </a:p>
          <a:p>
            <a:pPr lvl="1"/>
            <a:r>
              <a:rPr lang="en-US" dirty="0"/>
              <a:t>Download and import obj file in Unity</a:t>
            </a:r>
          </a:p>
          <a:p>
            <a:pPr lvl="1"/>
            <a:r>
              <a:rPr lang="en-US" dirty="0"/>
              <a:t>Download and import 3D model from Unity Assets store</a:t>
            </a:r>
          </a:p>
        </p:txBody>
      </p:sp>
    </p:spTree>
    <p:extLst>
      <p:ext uri="{BB962C8B-B14F-4D97-AF65-F5344CB8AC3E}">
        <p14:creationId xmlns:p14="http://schemas.microsoft.com/office/powerpoint/2010/main" val="19613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3E7C-CC8F-D345-93BE-2A97C02B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8754-9B54-8441-80C6-8D0562A3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Unity object is an empty </a:t>
            </a:r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 err="1"/>
              <a:t>GameObject</a:t>
            </a:r>
            <a:r>
              <a:rPr lang="en-US" dirty="0"/>
              <a:t> only has one component (Transform)</a:t>
            </a:r>
          </a:p>
          <a:p>
            <a:r>
              <a:rPr lang="en-US" dirty="0"/>
              <a:t>Complex Unity objects can be built by adding on more components to </a:t>
            </a:r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/>
              <a:t>For example, a Cube object is made up of </a:t>
            </a:r>
          </a:p>
          <a:p>
            <a:pPr lvl="2"/>
            <a:r>
              <a:rPr lang="en-US" dirty="0"/>
              <a:t>Transform</a:t>
            </a:r>
          </a:p>
          <a:p>
            <a:pPr lvl="2"/>
            <a:r>
              <a:rPr lang="en-US" dirty="0"/>
              <a:t>Mesh filter</a:t>
            </a:r>
          </a:p>
          <a:p>
            <a:pPr lvl="2"/>
            <a:r>
              <a:rPr lang="en-US" dirty="0"/>
              <a:t>Mesh renderer</a:t>
            </a:r>
          </a:p>
          <a:p>
            <a:pPr lvl="2"/>
            <a:r>
              <a:rPr lang="en-US" dirty="0"/>
              <a:t>Box collider </a:t>
            </a:r>
          </a:p>
        </p:txBody>
      </p:sp>
    </p:spTree>
    <p:extLst>
      <p:ext uri="{BB962C8B-B14F-4D97-AF65-F5344CB8AC3E}">
        <p14:creationId xmlns:p14="http://schemas.microsoft.com/office/powerpoint/2010/main" val="47620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3E7C-CC8F-D345-93BE-2A97C02B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8754-9B54-8441-80C6-8D0562A3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C# script </a:t>
            </a:r>
          </a:p>
          <a:p>
            <a:pPr lvl="1"/>
            <a:r>
              <a:rPr lang="en-US" dirty="0"/>
              <a:t>is a component as well</a:t>
            </a:r>
          </a:p>
          <a:p>
            <a:pPr lvl="1"/>
            <a:r>
              <a:rPr lang="en-US" dirty="0"/>
              <a:t>can be attached to any Unity object.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attached C# script will be executed when ”run”</a:t>
            </a:r>
          </a:p>
          <a:p>
            <a:pPr lvl="1"/>
            <a:r>
              <a:rPr lang="en-US" dirty="0"/>
              <a:t>C# script also has access to other components (e.g. transform)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C# script must extend from </a:t>
            </a:r>
            <a:r>
              <a:rPr lang="en-US" dirty="0" err="1"/>
              <a:t>MonoBehaviour</a:t>
            </a:r>
            <a:r>
              <a:rPr lang="en-US" dirty="0"/>
              <a:t> if it is to be attached to a Unity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3E7C-CC8F-D345-93BE-2A97C02B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Components Communicating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8754-9B54-8441-80C6-8D0562A3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component in the game object can be access via</a:t>
            </a:r>
          </a:p>
          <a:p>
            <a:pPr lvl="1"/>
            <a:r>
              <a:rPr lang="en-US" dirty="0" err="1"/>
              <a:t>GetComponent</a:t>
            </a:r>
            <a:r>
              <a:rPr lang="en-US" dirty="0"/>
              <a:t>&lt;Component Name&gt;</a:t>
            </a:r>
          </a:p>
          <a:p>
            <a:pPr lvl="1"/>
            <a:endParaRPr lang="en-US" dirty="0"/>
          </a:p>
          <a:p>
            <a:r>
              <a:rPr lang="en-US" dirty="0"/>
              <a:t>Another game object can be access via</a:t>
            </a:r>
          </a:p>
          <a:p>
            <a:pPr lvl="1"/>
            <a:r>
              <a:rPr lang="en-US" dirty="0" err="1"/>
              <a:t>GameObject.Find</a:t>
            </a:r>
            <a:r>
              <a:rPr lang="en-US" dirty="0"/>
              <a:t>(“</a:t>
            </a:r>
            <a:r>
              <a:rPr lang="en-US" dirty="0" err="1"/>
              <a:t>GameObject</a:t>
            </a:r>
            <a:r>
              <a:rPr lang="en-US" dirty="0"/>
              <a:t> Name”)</a:t>
            </a:r>
          </a:p>
        </p:txBody>
      </p:sp>
    </p:spTree>
    <p:extLst>
      <p:ext uri="{BB962C8B-B14F-4D97-AF65-F5344CB8AC3E}">
        <p14:creationId xmlns:p14="http://schemas.microsoft.com/office/powerpoint/2010/main" val="379968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3E7C-CC8F-D345-93BE-2A97C02B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Components Communicating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8754-9B54-8441-80C6-8D0562A3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2 Lab3</a:t>
            </a:r>
          </a:p>
          <a:p>
            <a:pPr lvl="1"/>
            <a:r>
              <a:rPr lang="en-US" dirty="0"/>
              <a:t>Unity Components Communicating</a:t>
            </a:r>
          </a:p>
        </p:txBody>
      </p:sp>
    </p:spTree>
    <p:extLst>
      <p:ext uri="{BB962C8B-B14F-4D97-AF65-F5344CB8AC3E}">
        <p14:creationId xmlns:p14="http://schemas.microsoft.com/office/powerpoint/2010/main" val="56447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335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3D Graphics &amp; Animation</vt:lpstr>
      <vt:lpstr>Objects and Meshes</vt:lpstr>
      <vt:lpstr>Objects and Meshes</vt:lpstr>
      <vt:lpstr>Creating 3D Assets</vt:lpstr>
      <vt:lpstr>Creating 3D Assets</vt:lpstr>
      <vt:lpstr>Unity Components</vt:lpstr>
      <vt:lpstr>Unity Components</vt:lpstr>
      <vt:lpstr>Unity Components Communicating</vt:lpstr>
      <vt:lpstr>Unity Components Communicating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23</cp:revision>
  <dcterms:created xsi:type="dcterms:W3CDTF">2020-10-13T13:55:42Z</dcterms:created>
  <dcterms:modified xsi:type="dcterms:W3CDTF">2021-10-26T08:49:23Z</dcterms:modified>
</cp:coreProperties>
</file>