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TW" sz="6000" spc="-1" strike="noStrike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b="0" lang="zh-TW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C82AC8A-D23B-4FB1-B83C-7FB2A850351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A21004F-C506-46F7-84A5-7212B776F56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請按這裡編輯大綱文字格式</a:t>
            </a:r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第二個大綱層次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第三個大綱層次</a:t>
            </a:r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第四個大綱層次</a:t>
            </a:r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第五個大綱層次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第六個大綱層次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第七個大綱層次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按一下以編輯母片文字樣式</a:t>
            </a:r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Calibri"/>
              </a:rPr>
              <a:t>第二層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第三層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第四層</a:t>
            </a:r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第五層</a:t>
            </a:r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7B5EA8A-C0A3-4F0A-85C1-2ABDFB46B73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0C6E63-E350-46E6-9FE9-B52C229E872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TW" sz="6000" spc="-1" strike="noStrike">
                <a:solidFill>
                  <a:srgbClr val="000000"/>
                </a:solidFill>
                <a:latin typeface="Calibri Light"/>
              </a:rPr>
              <a:t>官網</a:t>
            </a:r>
            <a:endParaRPr b="0" lang="zh-TW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2C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圖片 4" descr=""/>
          <p:cNvPicPr/>
          <p:nvPr/>
        </p:nvPicPr>
        <p:blipFill>
          <a:blip r:embed="rId1"/>
          <a:stretch/>
        </p:blipFill>
        <p:spPr>
          <a:xfrm>
            <a:off x="0" y="152280"/>
            <a:ext cx="12191760" cy="655272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4581360" y="1038240"/>
            <a:ext cx="5590800" cy="42840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3710160" y="1073160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大分類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圖片 4" descr=""/>
          <p:cNvPicPr/>
          <p:nvPr/>
        </p:nvPicPr>
        <p:blipFill>
          <a:blip r:embed="rId1"/>
          <a:stretch/>
        </p:blipFill>
        <p:spPr>
          <a:xfrm>
            <a:off x="0" y="152280"/>
            <a:ext cx="12191760" cy="65527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5315040" y="1903320"/>
            <a:ext cx="1428480" cy="428400"/>
          </a:xfrm>
          <a:prstGeom prst="rect">
            <a:avLst/>
          </a:prstGeom>
          <a:noFill/>
          <a:ln w="3816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4443840" y="1938240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大分類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629240" y="2532240"/>
            <a:ext cx="2809440" cy="428400"/>
          </a:xfrm>
          <a:prstGeom prst="rect">
            <a:avLst/>
          </a:prstGeom>
          <a:noFill/>
          <a:ln w="3816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3758040" y="2567160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d7d31"/>
                </a:solidFill>
                <a:latin typeface="微軟正黑體"/>
                <a:ea typeface="微軟正黑體"/>
              </a:rPr>
              <a:t>二分類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2967120" y="3087000"/>
            <a:ext cx="5947920" cy="428400"/>
          </a:xfrm>
          <a:prstGeom prst="rect">
            <a:avLst/>
          </a:prstGeom>
          <a:noFill/>
          <a:ln w="3816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8"/>
          <p:cNvSpPr/>
          <p:nvPr/>
        </p:nvSpPr>
        <p:spPr>
          <a:xfrm>
            <a:off x="2095920" y="3121920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0ad47"/>
                </a:solidFill>
                <a:latin typeface="微軟正黑體"/>
                <a:ea typeface="微軟正黑體"/>
              </a:rPr>
              <a:t>三分類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1119240" y="3604320"/>
            <a:ext cx="3862080" cy="428400"/>
          </a:xfrm>
          <a:prstGeom prst="rect">
            <a:avLst/>
          </a:prstGeom>
          <a:noFill/>
          <a:ln w="3816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0"/>
          <p:cNvSpPr/>
          <p:nvPr/>
        </p:nvSpPr>
        <p:spPr>
          <a:xfrm>
            <a:off x="248040" y="3639240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四分類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>
            <a:off x="7639200" y="1070640"/>
            <a:ext cx="894960" cy="42840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2"/>
          <p:cNvSpPr/>
          <p:nvPr/>
        </p:nvSpPr>
        <p:spPr>
          <a:xfrm>
            <a:off x="7558560" y="151488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目前分類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3"/>
          <p:cNvSpPr/>
          <p:nvPr/>
        </p:nvSpPr>
        <p:spPr>
          <a:xfrm>
            <a:off x="1119240" y="1825560"/>
            <a:ext cx="9834120" cy="5057640"/>
          </a:xfrm>
          <a:prstGeom prst="rect">
            <a:avLst/>
          </a:prstGeom>
          <a:noFill/>
          <a:ln w="38160">
            <a:solidFill>
              <a:schemeClr val="accent5"/>
            </a:solidFill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4"/>
          <p:cNvSpPr/>
          <p:nvPr/>
        </p:nvSpPr>
        <p:spPr>
          <a:xfrm>
            <a:off x="9704880" y="203076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大分類文章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15"/>
          <p:cNvSpPr/>
          <p:nvPr/>
        </p:nvSpPr>
        <p:spPr>
          <a:xfrm>
            <a:off x="1119240" y="2971800"/>
            <a:ext cx="9834120" cy="3909960"/>
          </a:xfrm>
          <a:prstGeom prst="rect">
            <a:avLst/>
          </a:prstGeom>
          <a:noFill/>
          <a:ln w="38160">
            <a:solidFill>
              <a:schemeClr val="accent2"/>
            </a:solidFill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6"/>
          <p:cNvSpPr/>
          <p:nvPr/>
        </p:nvSpPr>
        <p:spPr>
          <a:xfrm>
            <a:off x="9704880" y="202932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大分類文章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17"/>
          <p:cNvSpPr/>
          <p:nvPr/>
        </p:nvSpPr>
        <p:spPr>
          <a:xfrm>
            <a:off x="9362160" y="256860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d7d31"/>
                </a:solidFill>
                <a:latin typeface="微軟正黑體"/>
                <a:ea typeface="微軟正黑體"/>
              </a:rPr>
              <a:t>二分類文章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18"/>
          <p:cNvSpPr/>
          <p:nvPr/>
        </p:nvSpPr>
        <p:spPr>
          <a:xfrm>
            <a:off x="1119240" y="3534480"/>
            <a:ext cx="9834120" cy="3337560"/>
          </a:xfrm>
          <a:prstGeom prst="rect">
            <a:avLst/>
          </a:prstGeom>
          <a:noFill/>
          <a:ln w="38160">
            <a:solidFill>
              <a:srgbClr val="92d050"/>
            </a:solidFill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9"/>
          <p:cNvSpPr/>
          <p:nvPr/>
        </p:nvSpPr>
        <p:spPr>
          <a:xfrm>
            <a:off x="9174960" y="312012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0ad47"/>
                </a:solidFill>
                <a:latin typeface="微軟正黑體"/>
                <a:ea typeface="微軟正黑體"/>
              </a:rPr>
              <a:t>三分類文章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20"/>
          <p:cNvSpPr/>
          <p:nvPr/>
        </p:nvSpPr>
        <p:spPr>
          <a:xfrm>
            <a:off x="1121400" y="4050000"/>
            <a:ext cx="9834120" cy="2832480"/>
          </a:xfrm>
          <a:prstGeom prst="rect">
            <a:avLst/>
          </a:prstGeom>
          <a:noFill/>
          <a:ln w="38160">
            <a:solidFill>
              <a:schemeClr val="accent4"/>
            </a:solidFill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1"/>
          <p:cNvSpPr/>
          <p:nvPr/>
        </p:nvSpPr>
        <p:spPr>
          <a:xfrm>
            <a:off x="8851320" y="364248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四分類文章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22"/>
          <p:cNvSpPr/>
          <p:nvPr/>
        </p:nvSpPr>
        <p:spPr>
          <a:xfrm>
            <a:off x="6764400" y="4204800"/>
            <a:ext cx="406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有子分類顯示分類按紐，否則顯示文章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圖片 4" descr=""/>
          <p:cNvPicPr/>
          <p:nvPr/>
        </p:nvPicPr>
        <p:blipFill>
          <a:blip r:embed="rId1"/>
          <a:stretch/>
        </p:blipFill>
        <p:spPr>
          <a:xfrm>
            <a:off x="0" y="152280"/>
            <a:ext cx="12191760" cy="655272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1041840" y="2971800"/>
            <a:ext cx="9576000" cy="3909960"/>
          </a:xfrm>
          <a:prstGeom prst="rect">
            <a:avLst/>
          </a:prstGeom>
          <a:noFill/>
          <a:ln w="38160">
            <a:solidFill>
              <a:schemeClr val="accent5"/>
            </a:solidFill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10668240" y="4646160"/>
            <a:ext cx="1095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多篇文章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左右切換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10964520" y="5350680"/>
            <a:ext cx="464760" cy="464760"/>
          </a:xfrm>
          <a:prstGeom prst="ellipse">
            <a:avLst/>
          </a:prstGeom>
          <a:noFill/>
          <a:ln w="38160">
            <a:solidFill>
              <a:srgbClr val="ff0000"/>
            </a:solidFill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890280" y="2257920"/>
            <a:ext cx="3750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一般文章</a:t>
            </a: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PC</a:t>
            </a: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和</a:t>
            </a: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mobile</a:t>
            </a: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內容相同的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上稿要</a:t>
            </a: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RWD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圖片 4" descr=""/>
          <p:cNvPicPr/>
          <p:nvPr/>
        </p:nvPicPr>
        <p:blipFill>
          <a:blip r:embed="rId1"/>
          <a:stretch/>
        </p:blipFill>
        <p:spPr>
          <a:xfrm>
            <a:off x="0" y="152280"/>
            <a:ext cx="12191760" cy="655272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1041840" y="2971800"/>
            <a:ext cx="9576000" cy="3909960"/>
          </a:xfrm>
          <a:prstGeom prst="rect">
            <a:avLst/>
          </a:prstGeom>
          <a:noFill/>
          <a:ln w="38160">
            <a:solidFill>
              <a:schemeClr val="accent5"/>
            </a:solidFill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1001160" y="2592000"/>
            <a:ext cx="323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PC</a:t>
            </a: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和</a:t>
            </a: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mobile</a:t>
            </a: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文章內容不相同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4" name="圖片 5" descr=""/>
          <p:cNvPicPr/>
          <p:nvPr/>
        </p:nvPicPr>
        <p:blipFill>
          <a:blip r:embed="rId2"/>
          <a:srcRect l="37774" t="19548" r="38122" b="2325"/>
          <a:stretch/>
        </p:blipFill>
        <p:spPr>
          <a:xfrm>
            <a:off x="8023320" y="1585800"/>
            <a:ext cx="2939760" cy="5119560"/>
          </a:xfrm>
          <a:prstGeom prst="rect">
            <a:avLst/>
          </a:prstGeom>
          <a:ln w="190440">
            <a:solidFill>
              <a:srgbClr val="ffffff"/>
            </a:solidFill>
            <a:round/>
          </a:ln>
          <a:effectLst>
            <a:outerShdw algn="tl" blurRad="5000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5" name="CustomShape 5"/>
          <p:cNvSpPr/>
          <p:nvPr/>
        </p:nvSpPr>
        <p:spPr>
          <a:xfrm>
            <a:off x="8236080" y="2622600"/>
            <a:ext cx="2612520" cy="160740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9861480" y="225864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分類簡介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8236080" y="4361760"/>
            <a:ext cx="2612520" cy="173052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8"/>
          <p:cNvSpPr/>
          <p:nvPr/>
        </p:nvSpPr>
        <p:spPr>
          <a:xfrm>
            <a:off x="8186040" y="617688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分類特色圖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0011960" y="1547640"/>
            <a:ext cx="95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a5a5a5"/>
                </a:solidFill>
                <a:latin typeface="微軟正黑體"/>
                <a:ea typeface="微軟正黑體"/>
              </a:rPr>
              <a:t>Mobile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圖片 4" descr=""/>
          <p:cNvPicPr/>
          <p:nvPr/>
        </p:nvPicPr>
        <p:blipFill>
          <a:blip r:embed="rId1"/>
          <a:stretch/>
        </p:blipFill>
        <p:spPr>
          <a:xfrm>
            <a:off x="0" y="152280"/>
            <a:ext cx="12191760" cy="655272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1041840" y="3174840"/>
            <a:ext cx="9993960" cy="3665160"/>
          </a:xfrm>
          <a:prstGeom prst="rect">
            <a:avLst/>
          </a:prstGeom>
          <a:noFill/>
          <a:ln w="38160">
            <a:solidFill>
              <a:schemeClr val="accent5"/>
            </a:solidFill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1044000" y="182124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卡片式分類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212840" y="3277080"/>
            <a:ext cx="2710440" cy="3428280"/>
          </a:xfrm>
          <a:prstGeom prst="rect">
            <a:avLst/>
          </a:prstGeom>
          <a:noFill/>
          <a:ln w="38160">
            <a:solidFill>
              <a:schemeClr val="accent4"/>
            </a:solidFill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6"/>
          <p:cNvSpPr/>
          <p:nvPr/>
        </p:nvSpPr>
        <p:spPr>
          <a:xfrm>
            <a:off x="4127040" y="3293640"/>
            <a:ext cx="2710440" cy="3428280"/>
          </a:xfrm>
          <a:prstGeom prst="rect">
            <a:avLst/>
          </a:prstGeom>
          <a:noFill/>
          <a:ln w="38160">
            <a:solidFill>
              <a:schemeClr val="accent4"/>
            </a:solidFill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7008480" y="3293640"/>
            <a:ext cx="2710440" cy="3428280"/>
          </a:xfrm>
          <a:prstGeom prst="rect">
            <a:avLst/>
          </a:prstGeom>
          <a:noFill/>
          <a:ln w="38160">
            <a:solidFill>
              <a:schemeClr val="accent4"/>
            </a:solidFill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8"/>
          <p:cNvSpPr/>
          <p:nvPr/>
        </p:nvSpPr>
        <p:spPr>
          <a:xfrm>
            <a:off x="1036800" y="2629800"/>
            <a:ext cx="9993960" cy="555480"/>
          </a:xfrm>
          <a:prstGeom prst="rect">
            <a:avLst/>
          </a:prstGeom>
          <a:noFill/>
          <a:ln w="38160">
            <a:solidFill>
              <a:schemeClr val="accent5"/>
            </a:solidFill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9"/>
          <p:cNvSpPr/>
          <p:nvPr/>
        </p:nvSpPr>
        <p:spPr>
          <a:xfrm>
            <a:off x="9929160" y="220392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分類簡介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-58680" y="3316320"/>
            <a:ext cx="1095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分類下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5b9bd5"/>
                </a:solidFill>
                <a:latin typeface="微軟正黑體"/>
                <a:ea typeface="微軟正黑體"/>
              </a:rPr>
              <a:t>所有文章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11203920" y="3993480"/>
            <a:ext cx="6382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左右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循環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切換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2"/>
          <p:cNvSpPr/>
          <p:nvPr/>
        </p:nvSpPr>
        <p:spPr>
          <a:xfrm>
            <a:off x="10993680" y="4852440"/>
            <a:ext cx="464760" cy="464760"/>
          </a:xfrm>
          <a:prstGeom prst="ellipse">
            <a:avLst/>
          </a:prstGeom>
          <a:noFill/>
          <a:ln w="38160">
            <a:solidFill>
              <a:srgbClr val="ff0000"/>
            </a:solidFill>
            <a:custDash>
              <a:ds d="3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3"/>
          <p:cNvSpPr/>
          <p:nvPr/>
        </p:nvSpPr>
        <p:spPr>
          <a:xfrm>
            <a:off x="2949840" y="6302160"/>
            <a:ext cx="82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文章</a:t>
            </a: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14"/>
          <p:cNvSpPr/>
          <p:nvPr/>
        </p:nvSpPr>
        <p:spPr>
          <a:xfrm>
            <a:off x="5915520" y="6311880"/>
            <a:ext cx="82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文章</a:t>
            </a: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15"/>
          <p:cNvSpPr/>
          <p:nvPr/>
        </p:nvSpPr>
        <p:spPr>
          <a:xfrm>
            <a:off x="8875800" y="6302160"/>
            <a:ext cx="82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文章</a:t>
            </a: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16"/>
          <p:cNvSpPr/>
          <p:nvPr/>
        </p:nvSpPr>
        <p:spPr>
          <a:xfrm>
            <a:off x="1230840" y="3878280"/>
            <a:ext cx="2612520" cy="44028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7"/>
          <p:cNvSpPr/>
          <p:nvPr/>
        </p:nvSpPr>
        <p:spPr>
          <a:xfrm>
            <a:off x="2687760" y="393516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文章標題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18"/>
          <p:cNvSpPr/>
          <p:nvPr/>
        </p:nvSpPr>
        <p:spPr>
          <a:xfrm>
            <a:off x="1230840" y="4534920"/>
            <a:ext cx="2612520" cy="177660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9"/>
          <p:cNvSpPr/>
          <p:nvPr/>
        </p:nvSpPr>
        <p:spPr>
          <a:xfrm>
            <a:off x="2679840" y="458784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文章內容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20"/>
          <p:cNvSpPr/>
          <p:nvPr/>
        </p:nvSpPr>
        <p:spPr>
          <a:xfrm>
            <a:off x="2050200" y="3390480"/>
            <a:ext cx="18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背景 </a:t>
            </a: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: </a:t>
            </a: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特色圖片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圖片 4" descr=""/>
          <p:cNvPicPr/>
          <p:nvPr/>
        </p:nvPicPr>
        <p:blipFill>
          <a:blip r:embed="rId1"/>
          <a:srcRect l="37415" t="18353" r="37205" b="-897"/>
          <a:stretch/>
        </p:blipFill>
        <p:spPr>
          <a:xfrm>
            <a:off x="2337840" y="578880"/>
            <a:ext cx="3095280" cy="5409000"/>
          </a:xfrm>
          <a:prstGeom prst="rect">
            <a:avLst/>
          </a:prstGeom>
          <a:ln>
            <a:noFill/>
          </a:ln>
        </p:spPr>
      </p:pic>
      <p:pic>
        <p:nvPicPr>
          <p:cNvPr id="152" name="圖片 8" descr=""/>
          <p:cNvPicPr/>
          <p:nvPr/>
        </p:nvPicPr>
        <p:blipFill>
          <a:blip r:embed="rId2"/>
          <a:srcRect l="37125" t="18871" r="37493" b="1116"/>
          <a:stretch/>
        </p:blipFill>
        <p:spPr>
          <a:xfrm>
            <a:off x="6533280" y="652320"/>
            <a:ext cx="3095280" cy="524304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2677680" y="3113640"/>
            <a:ext cx="2368440" cy="55512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1435320" y="3201120"/>
            <a:ext cx="1323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文章</a:t>
            </a: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1</a:t>
            </a: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標題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2677680" y="3710160"/>
            <a:ext cx="2368440" cy="55512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1435320" y="3797640"/>
            <a:ext cx="1323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文章</a:t>
            </a: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2</a:t>
            </a: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標題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2677680" y="4312440"/>
            <a:ext cx="2368440" cy="55512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6"/>
          <p:cNvSpPr/>
          <p:nvPr/>
        </p:nvSpPr>
        <p:spPr>
          <a:xfrm>
            <a:off x="1435320" y="4399920"/>
            <a:ext cx="1323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文章</a:t>
            </a: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3</a:t>
            </a: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標題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6939000" y="3043800"/>
            <a:ext cx="2356920" cy="44028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8"/>
          <p:cNvSpPr/>
          <p:nvPr/>
        </p:nvSpPr>
        <p:spPr>
          <a:xfrm>
            <a:off x="7839360" y="309564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文章標題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6939000" y="3543480"/>
            <a:ext cx="2356920" cy="193392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0"/>
          <p:cNvSpPr/>
          <p:nvPr/>
        </p:nvSpPr>
        <p:spPr>
          <a:xfrm>
            <a:off x="8213400" y="457524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微軟正黑體"/>
                <a:ea typeface="微軟正黑體"/>
              </a:rPr>
              <a:t>文章內容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4621680" y="2744280"/>
            <a:ext cx="1780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背景 </a:t>
            </a: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: </a:t>
            </a: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特色圖片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12"/>
          <p:cNvSpPr/>
          <p:nvPr/>
        </p:nvSpPr>
        <p:spPr>
          <a:xfrm>
            <a:off x="9296280" y="3085920"/>
            <a:ext cx="229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標題背景 </a:t>
            </a: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: </a:t>
            </a: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特色圖片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13"/>
          <p:cNvSpPr/>
          <p:nvPr/>
        </p:nvSpPr>
        <p:spPr>
          <a:xfrm>
            <a:off x="9308520" y="3638160"/>
            <a:ext cx="229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內容背景 </a:t>
            </a: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: </a:t>
            </a:r>
            <a:r>
              <a:rPr b="1" lang="en-US" sz="1800" spc="-1" strike="noStrike">
                <a:solidFill>
                  <a:srgbClr val="ffc000"/>
                </a:solidFill>
                <a:latin typeface="微軟正黑體"/>
                <a:ea typeface="微軟正黑體"/>
              </a:rPr>
              <a:t>特色圖片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"/>
          <p:cNvGrpSpPr/>
          <p:nvPr/>
        </p:nvGrpSpPr>
        <p:grpSpPr>
          <a:xfrm>
            <a:off x="1064520" y="639000"/>
            <a:ext cx="1049400" cy="629640"/>
            <a:chOff x="1064520" y="639000"/>
            <a:chExt cx="1049400" cy="629640"/>
          </a:xfrm>
        </p:grpSpPr>
        <p:sp>
          <p:nvSpPr>
            <p:cNvPr id="167" name="CustomShape 2"/>
            <p:cNvSpPr/>
            <p:nvPr/>
          </p:nvSpPr>
          <p:spPr>
            <a:xfrm>
              <a:off x="1064520" y="639000"/>
              <a:ext cx="209520" cy="209520"/>
            </a:xfrm>
            <a:prstGeom prst="rect">
              <a:avLst/>
            </a:prstGeom>
            <a:solidFill>
              <a:srgbClr val="ff641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68" name="CustomShape 3"/>
            <p:cNvSpPr/>
            <p:nvPr/>
          </p:nvSpPr>
          <p:spPr>
            <a:xfrm>
              <a:off x="1274400" y="639000"/>
              <a:ext cx="209520" cy="20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69" name="CustomShape 4"/>
            <p:cNvSpPr/>
            <p:nvPr/>
          </p:nvSpPr>
          <p:spPr>
            <a:xfrm>
              <a:off x="1484280" y="639000"/>
              <a:ext cx="209520" cy="209520"/>
            </a:xfrm>
            <a:prstGeom prst="rect">
              <a:avLst/>
            </a:prstGeom>
            <a:solidFill>
              <a:srgbClr val="f5bf8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70" name="CustomShape 5"/>
            <p:cNvSpPr/>
            <p:nvPr/>
          </p:nvSpPr>
          <p:spPr>
            <a:xfrm>
              <a:off x="1694520" y="639000"/>
              <a:ext cx="209520" cy="20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71" name="CustomShape 6"/>
            <p:cNvSpPr/>
            <p:nvPr/>
          </p:nvSpPr>
          <p:spPr>
            <a:xfrm>
              <a:off x="1904400" y="639000"/>
              <a:ext cx="209520" cy="20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72" name="CustomShape 7"/>
            <p:cNvSpPr/>
            <p:nvPr/>
          </p:nvSpPr>
          <p:spPr>
            <a:xfrm>
              <a:off x="1064520" y="849240"/>
              <a:ext cx="209520" cy="209520"/>
            </a:xfrm>
            <a:prstGeom prst="rect">
              <a:avLst/>
            </a:prstGeom>
            <a:solidFill>
              <a:srgbClr val="f5bf8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73" name="CustomShape 8"/>
            <p:cNvSpPr/>
            <p:nvPr/>
          </p:nvSpPr>
          <p:spPr>
            <a:xfrm>
              <a:off x="1274400" y="849240"/>
              <a:ext cx="209520" cy="20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74" name="CustomShape 9"/>
            <p:cNvSpPr/>
            <p:nvPr/>
          </p:nvSpPr>
          <p:spPr>
            <a:xfrm>
              <a:off x="1484280" y="849240"/>
              <a:ext cx="209520" cy="209520"/>
            </a:xfrm>
            <a:prstGeom prst="rect">
              <a:avLst/>
            </a:prstGeom>
            <a:solidFill>
              <a:srgbClr val="ff641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75" name="CustomShape 10"/>
            <p:cNvSpPr/>
            <p:nvPr/>
          </p:nvSpPr>
          <p:spPr>
            <a:xfrm>
              <a:off x="1694520" y="849240"/>
              <a:ext cx="209520" cy="20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76" name="CustomShape 11"/>
            <p:cNvSpPr/>
            <p:nvPr/>
          </p:nvSpPr>
          <p:spPr>
            <a:xfrm>
              <a:off x="1904400" y="849240"/>
              <a:ext cx="209520" cy="20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77" name="CustomShape 12"/>
            <p:cNvSpPr/>
            <p:nvPr/>
          </p:nvSpPr>
          <p:spPr>
            <a:xfrm>
              <a:off x="1274400" y="1059120"/>
              <a:ext cx="209520" cy="209520"/>
            </a:xfrm>
            <a:prstGeom prst="rect">
              <a:avLst/>
            </a:prstGeom>
            <a:solidFill>
              <a:srgbClr val="f5bf8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</p:grpSp>
      <p:grpSp>
        <p:nvGrpSpPr>
          <p:cNvPr id="178" name="Group 13"/>
          <p:cNvGrpSpPr/>
          <p:nvPr/>
        </p:nvGrpSpPr>
        <p:grpSpPr>
          <a:xfrm>
            <a:off x="1064520" y="1572480"/>
            <a:ext cx="1049400" cy="629640"/>
            <a:chOff x="1064520" y="1572480"/>
            <a:chExt cx="1049400" cy="629640"/>
          </a:xfrm>
        </p:grpSpPr>
        <p:sp>
          <p:nvSpPr>
            <p:cNvPr id="179" name="CustomShape 14"/>
            <p:cNvSpPr/>
            <p:nvPr/>
          </p:nvSpPr>
          <p:spPr>
            <a:xfrm>
              <a:off x="1064520" y="1572480"/>
              <a:ext cx="209520" cy="209520"/>
            </a:xfrm>
            <a:prstGeom prst="rect">
              <a:avLst/>
            </a:prstGeom>
            <a:solidFill>
              <a:srgbClr val="ffdd7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80" name="CustomShape 15"/>
            <p:cNvSpPr/>
            <p:nvPr/>
          </p:nvSpPr>
          <p:spPr>
            <a:xfrm>
              <a:off x="1274400" y="1572480"/>
              <a:ext cx="209520" cy="20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81" name="CustomShape 16"/>
            <p:cNvSpPr/>
            <p:nvPr/>
          </p:nvSpPr>
          <p:spPr>
            <a:xfrm>
              <a:off x="1484280" y="1572480"/>
              <a:ext cx="209520" cy="209520"/>
            </a:xfrm>
            <a:prstGeom prst="rect">
              <a:avLst/>
            </a:prstGeom>
            <a:solidFill>
              <a:srgbClr val="ffff9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82" name="CustomShape 17"/>
            <p:cNvSpPr/>
            <p:nvPr/>
          </p:nvSpPr>
          <p:spPr>
            <a:xfrm>
              <a:off x="1694520" y="1572480"/>
              <a:ext cx="209520" cy="20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83" name="CustomShape 18"/>
            <p:cNvSpPr/>
            <p:nvPr/>
          </p:nvSpPr>
          <p:spPr>
            <a:xfrm>
              <a:off x="1904400" y="1572480"/>
              <a:ext cx="209520" cy="20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84" name="CustomShape 19"/>
            <p:cNvSpPr/>
            <p:nvPr/>
          </p:nvSpPr>
          <p:spPr>
            <a:xfrm>
              <a:off x="1064520" y="1782360"/>
              <a:ext cx="209520" cy="209520"/>
            </a:xfrm>
            <a:prstGeom prst="rect">
              <a:avLst/>
            </a:prstGeom>
            <a:solidFill>
              <a:srgbClr val="ffff9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85" name="CustomShape 20"/>
            <p:cNvSpPr/>
            <p:nvPr/>
          </p:nvSpPr>
          <p:spPr>
            <a:xfrm>
              <a:off x="1274400" y="1782360"/>
              <a:ext cx="209520" cy="20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86" name="CustomShape 21"/>
            <p:cNvSpPr/>
            <p:nvPr/>
          </p:nvSpPr>
          <p:spPr>
            <a:xfrm>
              <a:off x="1484280" y="1782360"/>
              <a:ext cx="209520" cy="209520"/>
            </a:xfrm>
            <a:prstGeom prst="rect">
              <a:avLst/>
            </a:prstGeom>
            <a:solidFill>
              <a:srgbClr val="ffdd7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87" name="CustomShape 22"/>
            <p:cNvSpPr/>
            <p:nvPr/>
          </p:nvSpPr>
          <p:spPr>
            <a:xfrm>
              <a:off x="1694520" y="1782360"/>
              <a:ext cx="209520" cy="20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88" name="CustomShape 23"/>
            <p:cNvSpPr/>
            <p:nvPr/>
          </p:nvSpPr>
          <p:spPr>
            <a:xfrm>
              <a:off x="1904400" y="1782360"/>
              <a:ext cx="209520" cy="20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89" name="CustomShape 24"/>
            <p:cNvSpPr/>
            <p:nvPr/>
          </p:nvSpPr>
          <p:spPr>
            <a:xfrm>
              <a:off x="1274400" y="1992600"/>
              <a:ext cx="209520" cy="209520"/>
            </a:xfrm>
            <a:prstGeom prst="rect">
              <a:avLst/>
            </a:prstGeom>
            <a:solidFill>
              <a:srgbClr val="ffff9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</p:grpSp>
      <p:grpSp>
        <p:nvGrpSpPr>
          <p:cNvPr id="190" name="Group 25"/>
          <p:cNvGrpSpPr/>
          <p:nvPr/>
        </p:nvGrpSpPr>
        <p:grpSpPr>
          <a:xfrm>
            <a:off x="2540880" y="660240"/>
            <a:ext cx="1049400" cy="629280"/>
            <a:chOff x="2540880" y="660240"/>
            <a:chExt cx="1049400" cy="629280"/>
          </a:xfrm>
        </p:grpSpPr>
        <p:sp>
          <p:nvSpPr>
            <p:cNvPr id="191" name="CustomShape 26"/>
            <p:cNvSpPr/>
            <p:nvPr/>
          </p:nvSpPr>
          <p:spPr>
            <a:xfrm>
              <a:off x="2540880" y="660240"/>
              <a:ext cx="209520" cy="209520"/>
            </a:xfrm>
            <a:prstGeom prst="rect">
              <a:avLst/>
            </a:prstGeom>
            <a:solidFill>
              <a:srgbClr val="00e2c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92" name="CustomShape 27"/>
            <p:cNvSpPr/>
            <p:nvPr/>
          </p:nvSpPr>
          <p:spPr>
            <a:xfrm>
              <a:off x="2750760" y="660240"/>
              <a:ext cx="209520" cy="20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93" name="CustomShape 28"/>
            <p:cNvSpPr/>
            <p:nvPr/>
          </p:nvSpPr>
          <p:spPr>
            <a:xfrm>
              <a:off x="2960640" y="660240"/>
              <a:ext cx="209520" cy="209520"/>
            </a:xfrm>
            <a:prstGeom prst="rect">
              <a:avLst/>
            </a:prstGeom>
            <a:solidFill>
              <a:srgbClr val="9fffd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94" name="CustomShape 29"/>
            <p:cNvSpPr/>
            <p:nvPr/>
          </p:nvSpPr>
          <p:spPr>
            <a:xfrm>
              <a:off x="3170880" y="660240"/>
              <a:ext cx="209520" cy="20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95" name="CustomShape 30"/>
            <p:cNvSpPr/>
            <p:nvPr/>
          </p:nvSpPr>
          <p:spPr>
            <a:xfrm>
              <a:off x="3380760" y="660240"/>
              <a:ext cx="209520" cy="20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96" name="CustomShape 31"/>
            <p:cNvSpPr/>
            <p:nvPr/>
          </p:nvSpPr>
          <p:spPr>
            <a:xfrm>
              <a:off x="2540880" y="870120"/>
              <a:ext cx="209520" cy="209520"/>
            </a:xfrm>
            <a:prstGeom prst="rect">
              <a:avLst/>
            </a:prstGeom>
            <a:solidFill>
              <a:srgbClr val="9fffd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97" name="CustomShape 32"/>
            <p:cNvSpPr/>
            <p:nvPr/>
          </p:nvSpPr>
          <p:spPr>
            <a:xfrm>
              <a:off x="2750760" y="870120"/>
              <a:ext cx="209520" cy="20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98" name="CustomShape 33"/>
            <p:cNvSpPr/>
            <p:nvPr/>
          </p:nvSpPr>
          <p:spPr>
            <a:xfrm>
              <a:off x="2960640" y="870120"/>
              <a:ext cx="209520" cy="209520"/>
            </a:xfrm>
            <a:prstGeom prst="rect">
              <a:avLst/>
            </a:prstGeom>
            <a:solidFill>
              <a:srgbClr val="00e2c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99" name="CustomShape 34"/>
            <p:cNvSpPr/>
            <p:nvPr/>
          </p:nvSpPr>
          <p:spPr>
            <a:xfrm>
              <a:off x="3170880" y="870120"/>
              <a:ext cx="209520" cy="20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00" name="CustomShape 35"/>
            <p:cNvSpPr/>
            <p:nvPr/>
          </p:nvSpPr>
          <p:spPr>
            <a:xfrm>
              <a:off x="3380760" y="870120"/>
              <a:ext cx="209520" cy="20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01" name="CustomShape 36"/>
            <p:cNvSpPr/>
            <p:nvPr/>
          </p:nvSpPr>
          <p:spPr>
            <a:xfrm>
              <a:off x="2750760" y="1080000"/>
              <a:ext cx="209520" cy="209520"/>
            </a:xfrm>
            <a:prstGeom prst="rect">
              <a:avLst/>
            </a:prstGeom>
            <a:solidFill>
              <a:srgbClr val="9fffd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</p:grpSp>
      <p:grpSp>
        <p:nvGrpSpPr>
          <p:cNvPr id="202" name="Group 37"/>
          <p:cNvGrpSpPr/>
          <p:nvPr/>
        </p:nvGrpSpPr>
        <p:grpSpPr>
          <a:xfrm>
            <a:off x="2641320" y="1652760"/>
            <a:ext cx="1049760" cy="629640"/>
            <a:chOff x="2641320" y="1652760"/>
            <a:chExt cx="1049760" cy="629640"/>
          </a:xfrm>
        </p:grpSpPr>
        <p:sp>
          <p:nvSpPr>
            <p:cNvPr id="203" name="CustomShape 38"/>
            <p:cNvSpPr/>
            <p:nvPr/>
          </p:nvSpPr>
          <p:spPr>
            <a:xfrm>
              <a:off x="2641320" y="1652760"/>
              <a:ext cx="209520" cy="209520"/>
            </a:xfrm>
            <a:prstGeom prst="rect">
              <a:avLst/>
            </a:prstGeom>
            <a:solidFill>
              <a:srgbClr val="117d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04" name="CustomShape 39"/>
            <p:cNvSpPr/>
            <p:nvPr/>
          </p:nvSpPr>
          <p:spPr>
            <a:xfrm>
              <a:off x="2851560" y="1652760"/>
              <a:ext cx="209520" cy="20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05" name="CustomShape 40"/>
            <p:cNvSpPr/>
            <p:nvPr/>
          </p:nvSpPr>
          <p:spPr>
            <a:xfrm>
              <a:off x="3061440" y="1652760"/>
              <a:ext cx="209520" cy="209520"/>
            </a:xfrm>
            <a:prstGeom prst="rect">
              <a:avLst/>
            </a:prstGeom>
            <a:solidFill>
              <a:srgbClr val="79b6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06" name="CustomShape 41"/>
            <p:cNvSpPr/>
            <p:nvPr/>
          </p:nvSpPr>
          <p:spPr>
            <a:xfrm>
              <a:off x="3271320" y="1652760"/>
              <a:ext cx="209520" cy="20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07" name="CustomShape 42"/>
            <p:cNvSpPr/>
            <p:nvPr/>
          </p:nvSpPr>
          <p:spPr>
            <a:xfrm>
              <a:off x="3481560" y="1652760"/>
              <a:ext cx="209520" cy="20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08" name="CustomShape 43"/>
            <p:cNvSpPr/>
            <p:nvPr/>
          </p:nvSpPr>
          <p:spPr>
            <a:xfrm>
              <a:off x="2641320" y="1862640"/>
              <a:ext cx="209520" cy="209520"/>
            </a:xfrm>
            <a:prstGeom prst="rect">
              <a:avLst/>
            </a:prstGeom>
            <a:solidFill>
              <a:srgbClr val="79b6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09" name="CustomShape 44"/>
            <p:cNvSpPr/>
            <p:nvPr/>
          </p:nvSpPr>
          <p:spPr>
            <a:xfrm>
              <a:off x="2851560" y="1862640"/>
              <a:ext cx="209520" cy="20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10" name="CustomShape 45"/>
            <p:cNvSpPr/>
            <p:nvPr/>
          </p:nvSpPr>
          <p:spPr>
            <a:xfrm>
              <a:off x="3061440" y="1862640"/>
              <a:ext cx="209520" cy="209520"/>
            </a:xfrm>
            <a:prstGeom prst="rect">
              <a:avLst/>
            </a:prstGeom>
            <a:solidFill>
              <a:srgbClr val="117d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11" name="CustomShape 46"/>
            <p:cNvSpPr/>
            <p:nvPr/>
          </p:nvSpPr>
          <p:spPr>
            <a:xfrm>
              <a:off x="3271320" y="1862640"/>
              <a:ext cx="209520" cy="20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12" name="CustomShape 47"/>
            <p:cNvSpPr/>
            <p:nvPr/>
          </p:nvSpPr>
          <p:spPr>
            <a:xfrm>
              <a:off x="3481560" y="1862640"/>
              <a:ext cx="209520" cy="20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13" name="CustomShape 48"/>
            <p:cNvSpPr/>
            <p:nvPr/>
          </p:nvSpPr>
          <p:spPr>
            <a:xfrm>
              <a:off x="2851560" y="2072880"/>
              <a:ext cx="209520" cy="209520"/>
            </a:xfrm>
            <a:prstGeom prst="rect">
              <a:avLst/>
            </a:prstGeom>
            <a:solidFill>
              <a:srgbClr val="79b6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11547</TotalTime>
  <Application>LibreOffice/6.0.7.3$Windows_X86_64 LibreOffice_project/dc89aa7a9eabfd848af146d5086077aeed2ae4a5</Application>
  <Words>124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2021-06-23T03:03:33Z</dcterms:created>
  <dc:creator>五組</dc:creator>
  <dc:description/>
  <dc:language>zh-TW</dc:language>
  <cp:lastModifiedBy/>
  <dcterms:modified xsi:type="dcterms:W3CDTF">2021-07-12T21:05:34Z</dcterms:modified>
  <cp:revision>17</cp:revision>
  <dc:subject/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