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75" r:id="rId3"/>
  </p:sldIdLst>
  <p:sldSz cx="12192000" cy="6858000"/>
  <p:notesSz cx="6858000" cy="9144000"/>
  <p:embeddedFontLst>
    <p:embeddedFont>
      <p:font typeface="Calibri" panose="020F0502020204030204" pitchFamily="34" charset="0"/>
      <p:regular r:id="rId5"/>
      <p:bold r:id="rId6"/>
      <p:italic r:id="rId7"/>
      <p:boldItalic r:id="rId8"/>
    </p:embeddedFont>
    <p:embeddedFont>
      <p:font typeface="Century Gothic" panose="020B0502020202020204" pitchFamily="34" charset="0"/>
      <p:regular r:id="rId9"/>
      <p:bold r:id="rId10"/>
      <p:italic r:id="rId11"/>
      <p:boldItalic r:id="rId12"/>
    </p:embeddedFont>
    <p:embeddedFont>
      <p:font typeface="Noto Sans Symbols" panose="020B0600070205080204" charset="0"/>
      <p:regular r:id="rId13"/>
      <p:bold r:id="rId14"/>
      <p:italic r:id="rId15"/>
      <p:boldItalic r:id="rId16"/>
    </p:embeddedFont>
    <p:embeddedFont>
      <p:font typeface="メイリオ" panose="020B0604030504040204" pitchFamily="50" charset="-128"/>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pos="325">
          <p15:clr>
            <a:srgbClr val="A4A3A4"/>
          </p15:clr>
        </p15:guide>
        <p15:guide id="5" pos="7355">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iyuLL8XwIHaccIu8Y9sLfD7mtM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p:restoredTop sz="94694"/>
  </p:normalViewPr>
  <p:slideViewPr>
    <p:cSldViewPr snapToGrid="0">
      <p:cViewPr varScale="1">
        <p:scale>
          <a:sx n="99" d="100"/>
          <a:sy n="99" d="100"/>
        </p:scale>
        <p:origin x="936" y="84"/>
      </p:cViewPr>
      <p:guideLst>
        <p:guide orient="horz" pos="2160"/>
        <p:guide pos="3840"/>
        <p:guide orient="horz" pos="799"/>
        <p:guide pos="325"/>
        <p:guide pos="7355"/>
      </p:guideLst>
    </p:cSldViewPr>
  </p:slideViewPr>
  <p:notesTextViewPr>
    <p:cViewPr>
      <p:scale>
        <a:sx n="1" d="1"/>
        <a:sy n="1" d="1"/>
      </p:scale>
      <p:origin x="0" y="0"/>
    </p:cViewPr>
  </p:notesTextViewPr>
  <p:sorterViewPr>
    <p:cViewPr>
      <p:scale>
        <a:sx n="104" d="100"/>
        <a:sy n="10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font" Target="fonts/font14.fntdata"/><Relationship Id="rId72" Type="http://customschemas.google.com/relationships/presentationmetadata" Target="metadata"/><Relationship Id="rId3" Type="http://schemas.openxmlformats.org/officeDocument/2006/relationships/slide" Target="slides/slide2.xml"/><Relationship Id="rId76"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74"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font" Target="fonts/font15.fntdata"/><Relationship Id="rId73"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表紙デザイン3">
  <p:cSld name="表紙デザイン3">
    <p:spTree>
      <p:nvGrpSpPr>
        <p:cNvPr id="1" name="Shape 10"/>
        <p:cNvGrpSpPr/>
        <p:nvPr/>
      </p:nvGrpSpPr>
      <p:grpSpPr>
        <a:xfrm>
          <a:off x="0" y="0"/>
          <a:ext cx="0" cy="0"/>
          <a:chOff x="0" y="0"/>
          <a:chExt cx="0" cy="0"/>
        </a:xfrm>
      </p:grpSpPr>
      <p:pic>
        <p:nvPicPr>
          <p:cNvPr id="11" name="Google Shape;11;p21" descr="男, 傘, 水, スキー が含まれている画像&#10;&#10;自動的に生成された説明"/>
          <p:cNvPicPr preferRelativeResize="0"/>
          <p:nvPr/>
        </p:nvPicPr>
        <p:blipFill rotWithShape="1">
          <a:blip r:embed="rId2">
            <a:alphaModFix/>
          </a:blip>
          <a:srcRect/>
          <a:stretch/>
        </p:blipFill>
        <p:spPr>
          <a:xfrm>
            <a:off x="489444" y="476655"/>
            <a:ext cx="11211437" cy="5904690"/>
          </a:xfrm>
          <a:prstGeom prst="rect">
            <a:avLst/>
          </a:prstGeom>
          <a:noFill/>
          <a:ln>
            <a:noFill/>
          </a:ln>
        </p:spPr>
      </p:pic>
      <p:sp>
        <p:nvSpPr>
          <p:cNvPr id="12" name="Google Shape;12;p21"/>
          <p:cNvSpPr txBox="1"/>
          <p:nvPr/>
        </p:nvSpPr>
        <p:spPr>
          <a:xfrm>
            <a:off x="189403" y="6590333"/>
            <a:ext cx="11113598" cy="138499"/>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A5A5A5"/>
              </a:buClr>
              <a:buSzPts val="900"/>
              <a:buFont typeface="Meiryo"/>
              <a:buNone/>
            </a:pPr>
            <a:r>
              <a:rPr lang="ja-JP" sz="900" b="0" i="0" u="none" strike="noStrike" cap="none">
                <a:solidFill>
                  <a:srgbClr val="A5A5A5"/>
                </a:solidFill>
                <a:latin typeface="Meiryo"/>
                <a:ea typeface="Meiryo"/>
                <a:cs typeface="Meiryo"/>
                <a:sym typeface="Meiryo"/>
              </a:rPr>
              <a:t>Copyright © Skillup Ai. All rights reserved.</a:t>
            </a:r>
            <a:endParaRPr sz="900" b="0" i="0" u="none" strike="noStrike" cap="none">
              <a:solidFill>
                <a:srgbClr val="A5A5A5"/>
              </a:solidFill>
              <a:latin typeface="Meiryo"/>
              <a:ea typeface="Meiryo"/>
              <a:cs typeface="Meiryo"/>
              <a:sym typeface="Meiryo"/>
            </a:endParaRPr>
          </a:p>
        </p:txBody>
      </p:sp>
      <p:pic>
        <p:nvPicPr>
          <p:cNvPr id="13" name="Google Shape;13;p21" descr="挿絵 が含まれている画像&#10;&#10;自動的に生成された説明"/>
          <p:cNvPicPr preferRelativeResize="0"/>
          <p:nvPr/>
        </p:nvPicPr>
        <p:blipFill rotWithShape="1">
          <a:blip r:embed="rId3">
            <a:alphaModFix/>
          </a:blip>
          <a:srcRect/>
          <a:stretch/>
        </p:blipFill>
        <p:spPr>
          <a:xfrm>
            <a:off x="851502" y="750905"/>
            <a:ext cx="2258119" cy="553239"/>
          </a:xfrm>
          <a:prstGeom prst="rect">
            <a:avLst/>
          </a:prstGeom>
          <a:noFill/>
          <a:ln>
            <a:noFill/>
          </a:ln>
        </p:spPr>
      </p:pic>
      <p:sp>
        <p:nvSpPr>
          <p:cNvPr id="14" name="Google Shape;14;p21"/>
          <p:cNvSpPr txBox="1">
            <a:spLocks noGrp="1"/>
          </p:cNvSpPr>
          <p:nvPr>
            <p:ph type="body" idx="1"/>
          </p:nvPr>
        </p:nvSpPr>
        <p:spPr>
          <a:xfrm>
            <a:off x="1119641" y="2141360"/>
            <a:ext cx="5915640" cy="72422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5000"/>
              </a:lnSpc>
              <a:spcBef>
                <a:spcPts val="1000"/>
              </a:spcBef>
              <a:spcAft>
                <a:spcPts val="0"/>
              </a:spcAft>
              <a:buClr>
                <a:schemeClr val="dk2"/>
              </a:buClr>
              <a:buSzPts val="4400"/>
              <a:buFont typeface="Arial"/>
              <a:buNone/>
              <a:defRPr sz="3800" b="1" i="0" u="none" strike="noStrike" cap="none">
                <a:solidFill>
                  <a:schemeClr val="dk2"/>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body" idx="2"/>
          </p:nvPr>
        </p:nvSpPr>
        <p:spPr>
          <a:xfrm>
            <a:off x="1119641" y="3060829"/>
            <a:ext cx="5915640" cy="3507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5000"/>
              </a:lnSpc>
              <a:spcBef>
                <a:spcPts val="1000"/>
              </a:spcBef>
              <a:spcAft>
                <a:spcPts val="0"/>
              </a:spcAft>
              <a:buClr>
                <a:srgbClr val="858585"/>
              </a:buClr>
              <a:buSzPts val="1800"/>
              <a:buFont typeface="Arial"/>
              <a:buNone/>
              <a:defRPr sz="2000" b="0" i="0" u="none" strike="noStrike" cap="none">
                <a:solidFill>
                  <a:schemeClr val="dk1"/>
                </a:solidFill>
                <a:latin typeface="Meiryo"/>
                <a:ea typeface="Meiryo"/>
                <a:cs typeface="Meiryo"/>
                <a:sym typeface="Meiry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ノーマルレイアウト">
  <p:cSld name="1_ノーマルレイアウト">
    <p:spTree>
      <p:nvGrpSpPr>
        <p:cNvPr id="1" name="Shape 23"/>
        <p:cNvGrpSpPr/>
        <p:nvPr/>
      </p:nvGrpSpPr>
      <p:grpSpPr>
        <a:xfrm>
          <a:off x="0" y="0"/>
          <a:ext cx="0" cy="0"/>
          <a:chOff x="0" y="0"/>
          <a:chExt cx="0" cy="0"/>
        </a:xfrm>
      </p:grpSpPr>
      <p:sp>
        <p:nvSpPr>
          <p:cNvPr id="24" name="Google Shape;24;p22"/>
          <p:cNvSpPr/>
          <p:nvPr/>
        </p:nvSpPr>
        <p:spPr>
          <a:xfrm rot="10800000" flipH="1">
            <a:off x="0" y="733812"/>
            <a:ext cx="12192000" cy="10800"/>
          </a:xfrm>
          <a:prstGeom prst="rect">
            <a:avLst/>
          </a:prstGeom>
          <a:solidFill>
            <a:schemeClr val="dk2"/>
          </a:solidFill>
          <a:ln>
            <a:noFill/>
          </a:ln>
        </p:spPr>
        <p:txBody>
          <a:bodyPr spcFirstLastPara="1" wrap="square" lIns="121900" tIns="60950" rIns="121900" bIns="60950"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25" name="Google Shape;25;p22"/>
          <p:cNvSpPr txBox="1">
            <a:spLocks noGrp="1"/>
          </p:cNvSpPr>
          <p:nvPr>
            <p:ph type="title"/>
          </p:nvPr>
        </p:nvSpPr>
        <p:spPr>
          <a:xfrm>
            <a:off x="377602" y="181842"/>
            <a:ext cx="9998850" cy="385737"/>
          </a:xfrm>
          <a:prstGeom prst="rect">
            <a:avLst/>
          </a:prstGeom>
          <a:noFill/>
          <a:ln>
            <a:noFill/>
          </a:ln>
        </p:spPr>
        <p:txBody>
          <a:bodyPr spcFirstLastPara="1" wrap="square" lIns="91425" tIns="45700" rIns="91425" bIns="45700" anchor="ctr" anchorCtr="0">
            <a:noAutofit/>
          </a:bodyPr>
          <a:lstStyle>
            <a:lvl1pPr marR="0" lvl="0" algn="just" rtl="0">
              <a:lnSpc>
                <a:spcPct val="120000"/>
              </a:lnSpc>
              <a:spcBef>
                <a:spcPts val="0"/>
              </a:spcBef>
              <a:spcAft>
                <a:spcPts val="0"/>
              </a:spcAft>
              <a:buClr>
                <a:schemeClr val="dk2"/>
              </a:buClr>
              <a:buSzPts val="2800"/>
              <a:buFont typeface="Meiryo"/>
              <a:buNone/>
              <a:defRPr sz="2800" b="1" i="0" u="none" strike="noStrike" cap="none">
                <a:solidFill>
                  <a:schemeClr val="dk2"/>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6" name="Google Shape;26;p22" descr="挿絵 が含まれている画像&#10;&#10;自動的に生成された説明"/>
          <p:cNvPicPr preferRelativeResize="0"/>
          <p:nvPr/>
        </p:nvPicPr>
        <p:blipFill rotWithShape="1">
          <a:blip r:embed="rId2">
            <a:alphaModFix/>
          </a:blip>
          <a:srcRect/>
          <a:stretch/>
        </p:blipFill>
        <p:spPr>
          <a:xfrm>
            <a:off x="10496832" y="192078"/>
            <a:ext cx="1490870" cy="365263"/>
          </a:xfrm>
          <a:prstGeom prst="rect">
            <a:avLst/>
          </a:prstGeom>
          <a:noFill/>
          <a:ln>
            <a:noFill/>
          </a:ln>
        </p:spPr>
      </p:pic>
      <p:sp>
        <p:nvSpPr>
          <p:cNvPr id="27" name="Google Shape;27;p22"/>
          <p:cNvSpPr txBox="1"/>
          <p:nvPr/>
        </p:nvSpPr>
        <p:spPr>
          <a:xfrm>
            <a:off x="189403" y="6590333"/>
            <a:ext cx="11113598" cy="138499"/>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A5A5A5"/>
              </a:buClr>
              <a:buSzPts val="900"/>
              <a:buFont typeface="Meiryo"/>
              <a:buNone/>
            </a:pPr>
            <a:r>
              <a:rPr lang="ja-JP" sz="900" b="0" i="0" u="none" strike="noStrike" cap="none">
                <a:solidFill>
                  <a:srgbClr val="A5A5A5"/>
                </a:solidFill>
                <a:latin typeface="Meiryo"/>
                <a:ea typeface="Meiryo"/>
                <a:cs typeface="Meiryo"/>
                <a:sym typeface="Meiryo"/>
              </a:rPr>
              <a:t>Copyright © Skillup Ai. All rights reserved.</a:t>
            </a:r>
            <a:endParaRPr sz="900" b="0" i="0" u="none" strike="noStrike" cap="none">
              <a:solidFill>
                <a:srgbClr val="A5A5A5"/>
              </a:solidFill>
              <a:latin typeface="Meiryo"/>
              <a:ea typeface="Meiryo"/>
              <a:cs typeface="Meiryo"/>
              <a:sym typeface="Meiryo"/>
            </a:endParaRPr>
          </a:p>
        </p:txBody>
      </p:sp>
      <p:sp>
        <p:nvSpPr>
          <p:cNvPr id="28" name="Google Shape;28;p22"/>
          <p:cNvSpPr txBox="1"/>
          <p:nvPr/>
        </p:nvSpPr>
        <p:spPr>
          <a:xfrm>
            <a:off x="11590871" y="6521082"/>
            <a:ext cx="504863" cy="30777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ja-JP" sz="1400" b="0" i="0" u="none" strike="noStrike" cap="none">
                <a:solidFill>
                  <a:srgbClr val="A5A5A5"/>
                </a:solidFill>
                <a:latin typeface="Meiryo"/>
                <a:ea typeface="Meiryo"/>
                <a:cs typeface="Meiryo"/>
                <a:sym typeface="Meiryo"/>
              </a:rPr>
              <a:t>‹#›</a:t>
            </a:fld>
            <a:endParaRPr sz="1400" b="0" i="0" u="none" strike="noStrike" cap="none">
              <a:solidFill>
                <a:srgbClr val="A5A5A5"/>
              </a:solidFill>
              <a:latin typeface="Meiryo"/>
              <a:ea typeface="Meiryo"/>
              <a:cs typeface="Meiryo"/>
              <a:sym typeface="Meiryo"/>
            </a:endParaRPr>
          </a:p>
        </p:txBody>
      </p:sp>
      <p:sp>
        <p:nvSpPr>
          <p:cNvPr id="29" name="Google Shape;29;p22"/>
          <p:cNvSpPr txBox="1">
            <a:spLocks noGrp="1"/>
          </p:cNvSpPr>
          <p:nvPr>
            <p:ph type="body" idx="1"/>
          </p:nvPr>
        </p:nvSpPr>
        <p:spPr>
          <a:xfrm>
            <a:off x="407368" y="1052513"/>
            <a:ext cx="11580334" cy="529153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20000"/>
              </a:lnSpc>
              <a:spcBef>
                <a:spcPts val="0"/>
              </a:spcBef>
              <a:spcAft>
                <a:spcPts val="0"/>
              </a:spcAft>
              <a:buClr>
                <a:schemeClr val="dk1"/>
              </a:buClr>
              <a:buSzPts val="2400"/>
              <a:buFont typeface="Noto Sans Symbols"/>
              <a:buChar char="■"/>
              <a:defRPr sz="2400" b="0" i="0" u="none" strike="noStrike" cap="none">
                <a:solidFill>
                  <a:schemeClr val="dk1"/>
                </a:solidFill>
                <a:latin typeface="Meiryo"/>
                <a:ea typeface="Meiryo"/>
                <a:cs typeface="Meiryo"/>
                <a:sym typeface="Meiryo"/>
              </a:defRPr>
            </a:lvl1pPr>
            <a:lvl2pPr marL="914400" marR="0" lvl="1" indent="-355600" algn="l" rtl="0">
              <a:lnSpc>
                <a:spcPct val="120000"/>
              </a:lnSpc>
              <a:spcBef>
                <a:spcPts val="500"/>
              </a:spcBef>
              <a:spcAft>
                <a:spcPts val="0"/>
              </a:spcAft>
              <a:buClr>
                <a:schemeClr val="dk1"/>
              </a:buClr>
              <a:buSzPts val="2000"/>
              <a:buFont typeface="Arial"/>
              <a:buChar char="•"/>
              <a:defRPr sz="2000" b="0" i="0" u="none" strike="noStrike" cap="none">
                <a:solidFill>
                  <a:schemeClr val="dk1"/>
                </a:solidFill>
                <a:latin typeface="Meiryo"/>
                <a:ea typeface="Meiryo"/>
                <a:cs typeface="Meiryo"/>
                <a:sym typeface="Meiryo"/>
              </a:defRPr>
            </a:lvl2pPr>
            <a:lvl3pPr marL="1371600" marR="0" lvl="2"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Meiryo"/>
                <a:ea typeface="Meiryo"/>
                <a:cs typeface="Meiryo"/>
                <a:sym typeface="Meiryo"/>
              </a:defRPr>
            </a:lvl3pPr>
            <a:lvl4pPr marL="1828800" marR="0" lvl="3"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Meiryo"/>
                <a:ea typeface="Meiryo"/>
                <a:cs typeface="Meiryo"/>
                <a:sym typeface="Meiryo"/>
              </a:defRPr>
            </a:lvl4pPr>
            <a:lvl5pPr marL="2286000" marR="0" lvl="4"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Meiryo"/>
                <a:ea typeface="Meiryo"/>
                <a:cs typeface="Meiryo"/>
                <a:sym typeface="Meiry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30"/>
        <p:cNvGrpSpPr/>
        <p:nvPr/>
      </p:nvGrpSpPr>
      <p:grpSpPr>
        <a:xfrm>
          <a:off x="0" y="0"/>
          <a:ext cx="0" cy="0"/>
          <a:chOff x="0" y="0"/>
          <a:chExt cx="0" cy="0"/>
        </a:xfrm>
      </p:grpSpPr>
      <p:pic>
        <p:nvPicPr>
          <p:cNvPr id="31" name="Google Shape;31;p33" descr="挿絵 が含まれている画像&#10;&#10;自動的に生成された説明"/>
          <p:cNvPicPr preferRelativeResize="0"/>
          <p:nvPr/>
        </p:nvPicPr>
        <p:blipFill rotWithShape="1">
          <a:blip r:embed="rId2">
            <a:alphaModFix/>
          </a:blip>
          <a:srcRect/>
          <a:stretch/>
        </p:blipFill>
        <p:spPr>
          <a:xfrm>
            <a:off x="10496832" y="192078"/>
            <a:ext cx="1490870" cy="365263"/>
          </a:xfrm>
          <a:prstGeom prst="rect">
            <a:avLst/>
          </a:prstGeom>
          <a:noFill/>
          <a:ln>
            <a:noFill/>
          </a:ln>
        </p:spPr>
      </p:pic>
      <p:sp>
        <p:nvSpPr>
          <p:cNvPr id="32" name="Google Shape;32;p33"/>
          <p:cNvSpPr txBox="1">
            <a:spLocks noGrp="1"/>
          </p:cNvSpPr>
          <p:nvPr>
            <p:ph type="title"/>
          </p:nvPr>
        </p:nvSpPr>
        <p:spPr>
          <a:xfrm>
            <a:off x="377602" y="181842"/>
            <a:ext cx="9998850" cy="385737"/>
          </a:xfrm>
          <a:prstGeom prst="rect">
            <a:avLst/>
          </a:prstGeom>
          <a:noFill/>
          <a:ln>
            <a:noFill/>
          </a:ln>
        </p:spPr>
        <p:txBody>
          <a:bodyPr spcFirstLastPara="1" wrap="square" lIns="91425" tIns="45700" rIns="91425" bIns="45700" anchor="ctr" anchorCtr="0">
            <a:noAutofit/>
          </a:bodyPr>
          <a:lstStyle>
            <a:lvl1pPr marR="0" lvl="0" algn="just" rtl="0">
              <a:lnSpc>
                <a:spcPct val="120000"/>
              </a:lnSpc>
              <a:spcBef>
                <a:spcPts val="0"/>
              </a:spcBef>
              <a:spcAft>
                <a:spcPts val="0"/>
              </a:spcAft>
              <a:buClr>
                <a:srgbClr val="000000"/>
              </a:buClr>
              <a:buSzPts val="1400"/>
              <a:buFont typeface="Arial"/>
              <a:buNone/>
              <a:defRPr sz="2800" b="1" i="0" u="none" strike="noStrike" cap="none">
                <a:solidFill>
                  <a:srgbClr val="DB9900"/>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33"/>
          <p:cNvSpPr txBox="1">
            <a:spLocks noGrp="1"/>
          </p:cNvSpPr>
          <p:nvPr>
            <p:ph type="body" idx="1"/>
          </p:nvPr>
        </p:nvSpPr>
        <p:spPr>
          <a:xfrm>
            <a:off x="407368" y="1052513"/>
            <a:ext cx="11580334" cy="529153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20000"/>
              </a:lnSpc>
              <a:spcBef>
                <a:spcPts val="0"/>
              </a:spcBef>
              <a:spcAft>
                <a:spcPts val="0"/>
              </a:spcAft>
              <a:buClr>
                <a:srgbClr val="000000"/>
              </a:buClr>
              <a:buSzPts val="2400"/>
              <a:buFont typeface="Noto Sans Symbols"/>
              <a:buChar char="■"/>
              <a:defRPr sz="2400" b="0" i="0" u="none" strike="noStrike" cap="none">
                <a:solidFill>
                  <a:srgbClr val="5E5E5E"/>
                </a:solidFill>
                <a:latin typeface="Meiryo"/>
                <a:ea typeface="Meiryo"/>
                <a:cs typeface="Meiryo"/>
                <a:sym typeface="Meiryo"/>
              </a:defRPr>
            </a:lvl1pPr>
            <a:lvl2pPr marL="914400" marR="0" lvl="1" indent="-228600" algn="l" rtl="0">
              <a:lnSpc>
                <a:spcPct val="120000"/>
              </a:lnSpc>
              <a:spcBef>
                <a:spcPts val="0"/>
              </a:spcBef>
              <a:spcAft>
                <a:spcPts val="0"/>
              </a:spcAft>
              <a:buClr>
                <a:srgbClr val="000000"/>
              </a:buClr>
              <a:buSzPts val="1400"/>
              <a:buFont typeface="Arial"/>
              <a:buNone/>
              <a:defRPr sz="2000" b="0" i="0" u="none" strike="noStrike" cap="none">
                <a:solidFill>
                  <a:srgbClr val="5E5E5E"/>
                </a:solidFill>
                <a:latin typeface="Meiryo"/>
                <a:ea typeface="Meiryo"/>
                <a:cs typeface="Meiryo"/>
                <a:sym typeface="Meiryo"/>
              </a:defRPr>
            </a:lvl2pPr>
            <a:lvl3pPr marL="1371600" marR="0" lvl="2" indent="-228600" algn="l" rtl="0">
              <a:lnSpc>
                <a:spcPct val="120000"/>
              </a:lnSpc>
              <a:spcBef>
                <a:spcPts val="0"/>
              </a:spcBef>
              <a:spcAft>
                <a:spcPts val="0"/>
              </a:spcAft>
              <a:buClr>
                <a:srgbClr val="000000"/>
              </a:buClr>
              <a:buSzPts val="1400"/>
              <a:buFont typeface="Arial"/>
              <a:buNone/>
              <a:defRPr sz="1800" b="0" i="0" u="none" strike="noStrike" cap="none">
                <a:solidFill>
                  <a:srgbClr val="5E5E5E"/>
                </a:solidFill>
                <a:latin typeface="Meiryo"/>
                <a:ea typeface="Meiryo"/>
                <a:cs typeface="Meiryo"/>
                <a:sym typeface="Meiryo"/>
              </a:defRPr>
            </a:lvl3pPr>
            <a:lvl4pPr marL="1828800" marR="0" lvl="3" indent="-228600" algn="l" rtl="0">
              <a:lnSpc>
                <a:spcPct val="120000"/>
              </a:lnSpc>
              <a:spcBef>
                <a:spcPts val="0"/>
              </a:spcBef>
              <a:spcAft>
                <a:spcPts val="0"/>
              </a:spcAft>
              <a:buClr>
                <a:srgbClr val="000000"/>
              </a:buClr>
              <a:buSzPts val="1400"/>
              <a:buFont typeface="Arial"/>
              <a:buNone/>
              <a:defRPr sz="1600" b="0" i="0" u="none" strike="noStrike" cap="none">
                <a:solidFill>
                  <a:srgbClr val="5E5E5E"/>
                </a:solidFill>
                <a:latin typeface="Meiryo"/>
                <a:ea typeface="Meiryo"/>
                <a:cs typeface="Meiryo"/>
                <a:sym typeface="Meiryo"/>
              </a:defRPr>
            </a:lvl4pPr>
            <a:lvl5pPr marL="2286000" marR="0" lvl="4" indent="-228600" algn="l" rtl="0">
              <a:lnSpc>
                <a:spcPct val="120000"/>
              </a:lnSpc>
              <a:spcBef>
                <a:spcPts val="0"/>
              </a:spcBef>
              <a:spcAft>
                <a:spcPts val="0"/>
              </a:spcAft>
              <a:buClr>
                <a:srgbClr val="000000"/>
              </a:buClr>
              <a:buSzPts val="1400"/>
              <a:buFont typeface="Arial"/>
              <a:buNone/>
              <a:defRPr sz="1600" b="0" i="0" u="none" strike="noStrike" cap="none">
                <a:solidFill>
                  <a:srgbClr val="5E5E5E"/>
                </a:solidFill>
                <a:latin typeface="Meiryo"/>
                <a:ea typeface="Meiryo"/>
                <a:cs typeface="Meiryo"/>
                <a:sym typeface="Meiry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p33"/>
          <p:cNvSpPr txBox="1"/>
          <p:nvPr/>
        </p:nvSpPr>
        <p:spPr>
          <a:xfrm>
            <a:off x="189403" y="6590333"/>
            <a:ext cx="11113598" cy="138499"/>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000000"/>
              </a:buClr>
              <a:buSzPts val="900"/>
              <a:buFont typeface="Arial"/>
              <a:buNone/>
            </a:pPr>
            <a:r>
              <a:rPr lang="ja-JP" sz="900" b="0" i="0" u="none" strike="noStrike" cap="none">
                <a:solidFill>
                  <a:srgbClr val="A5A5A5"/>
                </a:solidFill>
                <a:latin typeface="Meiryo"/>
                <a:ea typeface="Meiryo"/>
                <a:cs typeface="Meiryo"/>
                <a:sym typeface="Meiryo"/>
              </a:rPr>
              <a:t>Copyright © Skillup Ai. All rights reserved.</a:t>
            </a:r>
            <a:endParaRPr sz="900" b="0" i="0" u="none" strike="noStrike" cap="none">
              <a:solidFill>
                <a:srgbClr val="A5A5A5"/>
              </a:solidFill>
              <a:latin typeface="Meiryo"/>
              <a:ea typeface="Meiryo"/>
              <a:cs typeface="Meiryo"/>
              <a:sym typeface="Meiryo"/>
            </a:endParaRPr>
          </a:p>
        </p:txBody>
      </p:sp>
      <p:sp>
        <p:nvSpPr>
          <p:cNvPr id="35" name="Google Shape;35;p33"/>
          <p:cNvSpPr txBox="1"/>
          <p:nvPr/>
        </p:nvSpPr>
        <p:spPr>
          <a:xfrm>
            <a:off x="11590871" y="6521082"/>
            <a:ext cx="504863" cy="27699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rgbClr val="A5A5A5"/>
                </a:solidFill>
                <a:latin typeface="Meiryo"/>
                <a:ea typeface="Meiryo"/>
                <a:cs typeface="Meiryo"/>
                <a:sym typeface="Meiryo"/>
              </a:rPr>
              <a:t>‹#›</a:t>
            </a:fld>
            <a:endParaRPr sz="1200" b="0" i="0" u="none" strike="noStrike" cap="none">
              <a:solidFill>
                <a:srgbClr val="A5A5A5"/>
              </a:solidFill>
              <a:latin typeface="Meiryo"/>
              <a:ea typeface="Meiryo"/>
              <a:cs typeface="Meiryo"/>
              <a:sym typeface="Meiryo"/>
            </a:endParaRPr>
          </a:p>
        </p:txBody>
      </p:sp>
      <p:sp>
        <p:nvSpPr>
          <p:cNvPr id="36" name="Google Shape;36;p33"/>
          <p:cNvSpPr/>
          <p:nvPr/>
        </p:nvSpPr>
        <p:spPr>
          <a:xfrm rot="10800000" flipH="1">
            <a:off x="0" y="733812"/>
            <a:ext cx="12192000" cy="10800"/>
          </a:xfrm>
          <a:prstGeom prst="rect">
            <a:avLst/>
          </a:prstGeom>
          <a:solidFill>
            <a:srgbClr val="DB9900"/>
          </a:solidFill>
          <a:ln>
            <a:noFill/>
          </a:ln>
        </p:spPr>
        <p:txBody>
          <a:bodyPr spcFirstLastPara="1" wrap="square" lIns="121900" tIns="60950" rIns="121900" bIns="60950"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ノーマルレイアウト">
  <p:cSld name="2_ノーマルレイアウト">
    <p:spTree>
      <p:nvGrpSpPr>
        <p:cNvPr id="1" name="Shape 37"/>
        <p:cNvGrpSpPr/>
        <p:nvPr/>
      </p:nvGrpSpPr>
      <p:grpSpPr>
        <a:xfrm>
          <a:off x="0" y="0"/>
          <a:ext cx="0" cy="0"/>
          <a:chOff x="0" y="0"/>
          <a:chExt cx="0" cy="0"/>
        </a:xfrm>
      </p:grpSpPr>
      <p:sp>
        <p:nvSpPr>
          <p:cNvPr id="38" name="Google Shape;38;p34"/>
          <p:cNvSpPr/>
          <p:nvPr/>
        </p:nvSpPr>
        <p:spPr>
          <a:xfrm rot="10800000" flipH="1">
            <a:off x="0" y="733812"/>
            <a:ext cx="12192000" cy="10800"/>
          </a:xfrm>
          <a:prstGeom prst="rect">
            <a:avLst/>
          </a:prstGeom>
          <a:solidFill>
            <a:schemeClr val="lt2"/>
          </a:solidFill>
          <a:ln>
            <a:noFill/>
          </a:ln>
        </p:spPr>
        <p:txBody>
          <a:bodyPr spcFirstLastPara="1" wrap="square" lIns="121900" tIns="60950" rIns="121900" bIns="60950" anchor="t" anchorCtr="0">
            <a:noAutofit/>
          </a:bodyPr>
          <a:lstStyle/>
          <a:p>
            <a:pPr marL="0" marR="0" lvl="0" indent="0" algn="just"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Arial"/>
              <a:ea typeface="Arial"/>
              <a:cs typeface="Arial"/>
              <a:sym typeface="Arial"/>
            </a:endParaRPr>
          </a:p>
        </p:txBody>
      </p:sp>
      <p:sp>
        <p:nvSpPr>
          <p:cNvPr id="39" name="Google Shape;39;p34"/>
          <p:cNvSpPr txBox="1">
            <a:spLocks noGrp="1"/>
          </p:cNvSpPr>
          <p:nvPr>
            <p:ph type="title"/>
          </p:nvPr>
        </p:nvSpPr>
        <p:spPr>
          <a:xfrm>
            <a:off x="377602" y="181842"/>
            <a:ext cx="9998850" cy="385737"/>
          </a:xfrm>
          <a:prstGeom prst="rect">
            <a:avLst/>
          </a:prstGeom>
          <a:noFill/>
          <a:ln>
            <a:noFill/>
          </a:ln>
        </p:spPr>
        <p:txBody>
          <a:bodyPr spcFirstLastPara="1" wrap="square" lIns="91425" tIns="45700" rIns="91425" bIns="45700" anchor="ctr" anchorCtr="0">
            <a:noAutofit/>
          </a:bodyPr>
          <a:lstStyle>
            <a:lvl1pPr marR="0" lvl="0" algn="just" rtl="0">
              <a:lnSpc>
                <a:spcPct val="120000"/>
              </a:lnSpc>
              <a:spcBef>
                <a:spcPts val="0"/>
              </a:spcBef>
              <a:spcAft>
                <a:spcPts val="0"/>
              </a:spcAft>
              <a:buClr>
                <a:srgbClr val="000000"/>
              </a:buClr>
              <a:buSzPts val="1400"/>
              <a:buFont typeface="Arial"/>
              <a:buNone/>
              <a:defRPr sz="2800" b="1" i="0" u="none" strike="noStrike" cap="none">
                <a:solidFill>
                  <a:schemeClr val="lt2"/>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40" name="Google Shape;40;p34" descr="挿絵 が含まれている画像&#10;&#10;自動的に生成された説明"/>
          <p:cNvPicPr preferRelativeResize="0"/>
          <p:nvPr/>
        </p:nvPicPr>
        <p:blipFill rotWithShape="1">
          <a:blip r:embed="rId2">
            <a:alphaModFix/>
          </a:blip>
          <a:srcRect/>
          <a:stretch/>
        </p:blipFill>
        <p:spPr>
          <a:xfrm>
            <a:off x="10496832" y="192078"/>
            <a:ext cx="1490870" cy="365263"/>
          </a:xfrm>
          <a:prstGeom prst="rect">
            <a:avLst/>
          </a:prstGeom>
          <a:noFill/>
          <a:ln>
            <a:noFill/>
          </a:ln>
        </p:spPr>
      </p:pic>
      <p:sp>
        <p:nvSpPr>
          <p:cNvPr id="41" name="Google Shape;41;p34"/>
          <p:cNvSpPr txBox="1"/>
          <p:nvPr/>
        </p:nvSpPr>
        <p:spPr>
          <a:xfrm>
            <a:off x="189403" y="6590333"/>
            <a:ext cx="11113598" cy="138499"/>
          </a:xfrm>
          <a:prstGeom prst="rect">
            <a:avLst/>
          </a:prstGeom>
          <a:noFill/>
          <a:ln>
            <a:noFill/>
          </a:ln>
        </p:spPr>
        <p:txBody>
          <a:bodyPr spcFirstLastPara="1" wrap="square" lIns="0" tIns="0" rIns="0" bIns="0" anchor="ctr" anchorCtr="0">
            <a:spAutoFit/>
          </a:bodyPr>
          <a:lstStyle/>
          <a:p>
            <a:pPr marL="0" marR="0" lvl="0" indent="0" algn="just" rtl="0">
              <a:lnSpc>
                <a:spcPct val="100000"/>
              </a:lnSpc>
              <a:spcBef>
                <a:spcPts val="0"/>
              </a:spcBef>
              <a:spcAft>
                <a:spcPts val="0"/>
              </a:spcAft>
              <a:buClr>
                <a:srgbClr val="000000"/>
              </a:buClr>
              <a:buSzPts val="900"/>
              <a:buFont typeface="Arial"/>
              <a:buNone/>
            </a:pPr>
            <a:r>
              <a:rPr lang="ja-JP" sz="900" b="0" i="0" u="none" strike="noStrike" cap="none">
                <a:solidFill>
                  <a:srgbClr val="A5A5A5"/>
                </a:solidFill>
                <a:latin typeface="Meiryo"/>
                <a:ea typeface="Meiryo"/>
                <a:cs typeface="Meiryo"/>
                <a:sym typeface="Meiryo"/>
              </a:rPr>
              <a:t>Copyright © Skillup Ai. All rights reserved.</a:t>
            </a:r>
            <a:endParaRPr sz="900" b="0" i="0" u="none" strike="noStrike" cap="none">
              <a:solidFill>
                <a:srgbClr val="A5A5A5"/>
              </a:solidFill>
              <a:latin typeface="Meiryo"/>
              <a:ea typeface="Meiryo"/>
              <a:cs typeface="Meiryo"/>
              <a:sym typeface="Meiryo"/>
            </a:endParaRPr>
          </a:p>
        </p:txBody>
      </p:sp>
      <p:sp>
        <p:nvSpPr>
          <p:cNvPr id="42" name="Google Shape;42;p34"/>
          <p:cNvSpPr txBox="1"/>
          <p:nvPr/>
        </p:nvSpPr>
        <p:spPr>
          <a:xfrm>
            <a:off x="11590871" y="6521082"/>
            <a:ext cx="504863" cy="30777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ja-JP" sz="1400" b="0" i="0" u="none" strike="noStrike" cap="none">
                <a:solidFill>
                  <a:srgbClr val="A5A5A5"/>
                </a:solidFill>
                <a:latin typeface="Meiryo"/>
                <a:ea typeface="Meiryo"/>
                <a:cs typeface="Meiryo"/>
                <a:sym typeface="Meiryo"/>
              </a:rPr>
              <a:t>‹#›</a:t>
            </a:fld>
            <a:endParaRPr sz="1400" b="0" i="0" u="none" strike="noStrike" cap="none">
              <a:solidFill>
                <a:srgbClr val="A5A5A5"/>
              </a:solidFill>
              <a:latin typeface="Meiryo"/>
              <a:ea typeface="Meiryo"/>
              <a:cs typeface="Meiryo"/>
              <a:sym typeface="Meiryo"/>
            </a:endParaRPr>
          </a:p>
        </p:txBody>
      </p:sp>
      <p:sp>
        <p:nvSpPr>
          <p:cNvPr id="43" name="Google Shape;43;p34"/>
          <p:cNvSpPr txBox="1">
            <a:spLocks noGrp="1"/>
          </p:cNvSpPr>
          <p:nvPr>
            <p:ph type="body" idx="1"/>
          </p:nvPr>
        </p:nvSpPr>
        <p:spPr>
          <a:xfrm>
            <a:off x="407368" y="1052513"/>
            <a:ext cx="11580334" cy="529153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20000"/>
              </a:lnSpc>
              <a:spcBef>
                <a:spcPts val="0"/>
              </a:spcBef>
              <a:spcAft>
                <a:spcPts val="0"/>
              </a:spcAft>
              <a:buClr>
                <a:srgbClr val="000000"/>
              </a:buClr>
              <a:buSzPts val="2400"/>
              <a:buFont typeface="Noto Sans Symbols"/>
              <a:buChar char="■"/>
              <a:defRPr sz="2400" b="0" i="0" u="none" strike="noStrike" cap="none">
                <a:solidFill>
                  <a:schemeClr val="dk1"/>
                </a:solidFill>
                <a:latin typeface="Meiryo"/>
                <a:ea typeface="Meiryo"/>
                <a:cs typeface="Meiryo"/>
                <a:sym typeface="Meiryo"/>
              </a:defRPr>
            </a:lvl1pPr>
            <a:lvl2pPr marL="914400" marR="0" lvl="1" indent="-228600" algn="l" rtl="0">
              <a:lnSpc>
                <a:spcPct val="120000"/>
              </a:lnSpc>
              <a:spcBef>
                <a:spcPts val="0"/>
              </a:spcBef>
              <a:spcAft>
                <a:spcPts val="0"/>
              </a:spcAft>
              <a:buClr>
                <a:srgbClr val="000000"/>
              </a:buClr>
              <a:buSzPts val="1400"/>
              <a:buFont typeface="Arial"/>
              <a:buNone/>
              <a:defRPr sz="2000" b="0" i="0" u="none" strike="noStrike" cap="none">
                <a:solidFill>
                  <a:schemeClr val="dk1"/>
                </a:solidFill>
                <a:latin typeface="Meiryo"/>
                <a:ea typeface="Meiryo"/>
                <a:cs typeface="Meiryo"/>
                <a:sym typeface="Meiryo"/>
              </a:defRPr>
            </a:lvl2pPr>
            <a:lvl3pPr marL="1371600" marR="0" lvl="2" indent="-228600" algn="l" rtl="0">
              <a:lnSpc>
                <a:spcPct val="120000"/>
              </a:lnSpc>
              <a:spcBef>
                <a:spcPts val="0"/>
              </a:spcBef>
              <a:spcAft>
                <a:spcPts val="0"/>
              </a:spcAft>
              <a:buClr>
                <a:srgbClr val="000000"/>
              </a:buClr>
              <a:buSzPts val="1400"/>
              <a:buFont typeface="Arial"/>
              <a:buNone/>
              <a:defRPr sz="1800" b="0" i="0" u="none" strike="noStrike" cap="none">
                <a:solidFill>
                  <a:schemeClr val="dk1"/>
                </a:solidFill>
                <a:latin typeface="Meiryo"/>
                <a:ea typeface="Meiryo"/>
                <a:cs typeface="Meiryo"/>
                <a:sym typeface="Meiryo"/>
              </a:defRPr>
            </a:lvl3pPr>
            <a:lvl4pPr marL="1828800" marR="0" lvl="3" indent="-228600" algn="l" rtl="0">
              <a:lnSpc>
                <a:spcPct val="120000"/>
              </a:lnSpc>
              <a:spcBef>
                <a:spcPts val="0"/>
              </a:spcBef>
              <a:spcAft>
                <a:spcPts val="0"/>
              </a:spcAft>
              <a:buClr>
                <a:srgbClr val="000000"/>
              </a:buClr>
              <a:buSzPts val="1400"/>
              <a:buFont typeface="Arial"/>
              <a:buNone/>
              <a:defRPr sz="1600" b="0" i="0" u="none" strike="noStrike" cap="none">
                <a:solidFill>
                  <a:schemeClr val="dk1"/>
                </a:solidFill>
                <a:latin typeface="Meiryo"/>
                <a:ea typeface="Meiryo"/>
                <a:cs typeface="Meiryo"/>
                <a:sym typeface="Meiryo"/>
              </a:defRPr>
            </a:lvl4pPr>
            <a:lvl5pPr marL="2286000" marR="0" lvl="4" indent="-228600" algn="l" rtl="0">
              <a:lnSpc>
                <a:spcPct val="120000"/>
              </a:lnSpc>
              <a:spcBef>
                <a:spcPts val="0"/>
              </a:spcBef>
              <a:spcAft>
                <a:spcPts val="0"/>
              </a:spcAft>
              <a:buClr>
                <a:srgbClr val="000000"/>
              </a:buClr>
              <a:buSzPts val="1400"/>
              <a:buFont typeface="Arial"/>
              <a:buNone/>
              <a:defRPr sz="1600" b="0" i="0" u="none" strike="noStrike" cap="none">
                <a:solidFill>
                  <a:schemeClr val="dk1"/>
                </a:solidFill>
                <a:latin typeface="Meiryo"/>
                <a:ea typeface="Meiryo"/>
                <a:cs typeface="Meiryo"/>
                <a:sym typeface="Meiryo"/>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_ユーザー設定レイアウト">
  <p:cSld name="11_ユーザー設定レイアウト">
    <p:spTree>
      <p:nvGrpSpPr>
        <p:cNvPr id="1" name="Shape 44"/>
        <p:cNvGrpSpPr/>
        <p:nvPr/>
      </p:nvGrpSpPr>
      <p:grpSpPr>
        <a:xfrm>
          <a:off x="0" y="0"/>
          <a:ext cx="0" cy="0"/>
          <a:chOff x="0" y="0"/>
          <a:chExt cx="0" cy="0"/>
        </a:xfrm>
      </p:grpSpPr>
      <p:sp>
        <p:nvSpPr>
          <p:cNvPr id="45" name="Google Shape;45;p53"/>
          <p:cNvSpPr txBox="1">
            <a:spLocks noGrp="1"/>
          </p:cNvSpPr>
          <p:nvPr>
            <p:ph type="sldNum" idx="12"/>
          </p:nvPr>
        </p:nvSpPr>
        <p:spPr>
          <a:xfrm>
            <a:off x="0" y="6525344"/>
            <a:ext cx="1343472" cy="332656"/>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t>slide p.</a:t>
            </a:r>
            <a:fld id="{00000000-1234-1234-1234-123412341234}" type="slidenum">
              <a:rPr lang="ja-JP"/>
              <a:t>‹#›</a:t>
            </a:fld>
            <a:endParaRPr/>
          </a:p>
        </p:txBody>
      </p:sp>
      <p:sp>
        <p:nvSpPr>
          <p:cNvPr id="46" name="Google Shape;46;p53"/>
          <p:cNvSpPr txBox="1">
            <a:spLocks noGrp="1"/>
          </p:cNvSpPr>
          <p:nvPr>
            <p:ph type="title"/>
          </p:nvPr>
        </p:nvSpPr>
        <p:spPr>
          <a:xfrm>
            <a:off x="963084" y="3542632"/>
            <a:ext cx="10363200" cy="83753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595959"/>
              </a:buClr>
              <a:buSzPts val="2800"/>
              <a:buFont typeface="Century Gothic"/>
              <a:buNone/>
              <a:defRPr sz="2800" b="1"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Google Shape;47;p53"/>
          <p:cNvSpPr/>
          <p:nvPr/>
        </p:nvSpPr>
        <p:spPr>
          <a:xfrm>
            <a:off x="963084" y="4380164"/>
            <a:ext cx="10363200" cy="45719"/>
          </a:xfrm>
          <a:prstGeom prst="rect">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4_ユーザー設定レイアウト">
  <p:cSld name="14_ユーザー設定レイアウト">
    <p:spTree>
      <p:nvGrpSpPr>
        <p:cNvPr id="1" name="Shape 48"/>
        <p:cNvGrpSpPr/>
        <p:nvPr/>
      </p:nvGrpSpPr>
      <p:grpSpPr>
        <a:xfrm>
          <a:off x="0" y="0"/>
          <a:ext cx="0" cy="0"/>
          <a:chOff x="0" y="0"/>
          <a:chExt cx="0" cy="0"/>
        </a:xfrm>
      </p:grpSpPr>
      <p:sp>
        <p:nvSpPr>
          <p:cNvPr id="49" name="Google Shape;49;p54"/>
          <p:cNvSpPr txBox="1">
            <a:spLocks noGrp="1"/>
          </p:cNvSpPr>
          <p:nvPr>
            <p:ph type="sldNum" idx="12"/>
          </p:nvPr>
        </p:nvSpPr>
        <p:spPr>
          <a:xfrm>
            <a:off x="0" y="6525344"/>
            <a:ext cx="1343472" cy="332656"/>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t>slide p.</a:t>
            </a:r>
            <a:fld id="{00000000-1234-1234-1234-123412341234}" type="slidenum">
              <a:rPr lang="ja-JP"/>
              <a:t>‹#›</a:t>
            </a:fld>
            <a:endParaRPr/>
          </a:p>
        </p:txBody>
      </p:sp>
      <p:sp>
        <p:nvSpPr>
          <p:cNvPr id="50" name="Google Shape;50;p54"/>
          <p:cNvSpPr txBox="1">
            <a:spLocks noGrp="1"/>
          </p:cNvSpPr>
          <p:nvPr>
            <p:ph type="title"/>
          </p:nvPr>
        </p:nvSpPr>
        <p:spPr>
          <a:xfrm>
            <a:off x="669388" y="182245"/>
            <a:ext cx="10684412" cy="64774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595959"/>
              </a:buClr>
              <a:buSzPts val="2400"/>
              <a:buFont typeface="Arial"/>
              <a:buNone/>
              <a:defRPr sz="2400" b="0"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54"/>
          <p:cNvSpPr txBox="1">
            <a:spLocks noGrp="1"/>
          </p:cNvSpPr>
          <p:nvPr>
            <p:ph type="body" idx="1"/>
          </p:nvPr>
        </p:nvSpPr>
        <p:spPr>
          <a:xfrm>
            <a:off x="686387" y="1223889"/>
            <a:ext cx="10667413" cy="4953074"/>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30000"/>
              </a:lnSpc>
              <a:spcBef>
                <a:spcPts val="10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1pPr>
            <a:lvl2pPr marL="914400" marR="0" lvl="1" indent="-355600" algn="l" rtl="0">
              <a:lnSpc>
                <a:spcPct val="130000"/>
              </a:lnSpc>
              <a:spcBef>
                <a:spcPts val="5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2pPr>
            <a:lvl3pPr marL="1371600" marR="0" lvl="2" indent="-355600" algn="l" rtl="0">
              <a:lnSpc>
                <a:spcPct val="130000"/>
              </a:lnSpc>
              <a:spcBef>
                <a:spcPts val="5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3pPr>
            <a:lvl4pPr marL="1828800" marR="0" lvl="3" indent="-355600" algn="l" rtl="0">
              <a:lnSpc>
                <a:spcPct val="130000"/>
              </a:lnSpc>
              <a:spcBef>
                <a:spcPts val="5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4pPr>
            <a:lvl5pPr marL="2286000" marR="0" lvl="4" indent="-355600" algn="l" rtl="0">
              <a:lnSpc>
                <a:spcPct val="130000"/>
              </a:lnSpc>
              <a:spcBef>
                <a:spcPts val="5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2" name="Google Shape;52;p54"/>
          <p:cNvSpPr/>
          <p:nvPr/>
        </p:nvSpPr>
        <p:spPr>
          <a:xfrm>
            <a:off x="686387" y="848215"/>
            <a:ext cx="2341098" cy="66185"/>
          </a:xfrm>
          <a:prstGeom prst="rect">
            <a:avLst/>
          </a:prstGeom>
          <a:solidFill>
            <a:srgbClr val="D29C0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6" name="図 5" descr="挿絵 が含まれている画像&#10;&#10;自動的に生成された説明">
            <a:extLst>
              <a:ext uri="{FF2B5EF4-FFF2-40B4-BE49-F238E27FC236}">
                <a16:creationId xmlns:a16="http://schemas.microsoft.com/office/drawing/2014/main" id="{7AF25BF2-6404-0948-A212-6F699D32C6E5}"/>
              </a:ext>
            </a:extLst>
          </p:cNvPr>
          <p:cNvPicPr>
            <a:picLocks noChangeAspect="1"/>
          </p:cNvPicPr>
          <p:nvPr userDrawn="1"/>
        </p:nvPicPr>
        <p:blipFill>
          <a:blip r:embed="rId2"/>
          <a:stretch>
            <a:fillRect/>
          </a:stretch>
        </p:blipFill>
        <p:spPr>
          <a:xfrm>
            <a:off x="10496832" y="192078"/>
            <a:ext cx="1490870" cy="365263"/>
          </a:xfrm>
          <a:prstGeom prst="rect">
            <a:avLst/>
          </a:prstGeom>
        </p:spPr>
      </p:pic>
      <p:sp>
        <p:nvSpPr>
          <p:cNvPr id="11" name="タイトル 22">
            <a:extLst>
              <a:ext uri="{FF2B5EF4-FFF2-40B4-BE49-F238E27FC236}">
                <a16:creationId xmlns:a16="http://schemas.microsoft.com/office/drawing/2014/main" id="{82AA9703-1019-024B-98E2-E2021FE643AE}"/>
              </a:ext>
            </a:extLst>
          </p:cNvPr>
          <p:cNvSpPr>
            <a:spLocks noGrp="1"/>
          </p:cNvSpPr>
          <p:nvPr>
            <p:ph type="title" hasCustomPrompt="1"/>
          </p:nvPr>
        </p:nvSpPr>
        <p:spPr>
          <a:xfrm>
            <a:off x="377602" y="181842"/>
            <a:ext cx="9998850" cy="385737"/>
          </a:xfrm>
          <a:prstGeom prst="rect">
            <a:avLst/>
          </a:prstGeom>
        </p:spPr>
        <p:txBody>
          <a:bodyPr anchor="ctr"/>
          <a:lstStyle>
            <a:lvl1pPr algn="just">
              <a:lnSpc>
                <a:spcPct val="120000"/>
              </a:lnSpc>
              <a:defRPr sz="2800" b="1" i="0">
                <a:solidFill>
                  <a:srgbClr val="DB9900"/>
                </a:solidFill>
                <a:latin typeface="Meiryo" panose="020B0604030504040204" pitchFamily="34" charset="-128"/>
                <a:ea typeface="Meiryo" panose="020B0604030504040204" pitchFamily="34" charset="-128"/>
              </a:defRPr>
            </a:lvl1pPr>
          </a:lstStyle>
          <a:p>
            <a:r>
              <a:rPr kumimoji="1" lang="ja-JP" altLang="en-US" dirty="0"/>
              <a:t>タイトルを入力</a:t>
            </a:r>
          </a:p>
        </p:txBody>
      </p:sp>
      <p:sp>
        <p:nvSpPr>
          <p:cNvPr id="12" name="コンテンツ プレースホルダー 3">
            <a:extLst>
              <a:ext uri="{FF2B5EF4-FFF2-40B4-BE49-F238E27FC236}">
                <a16:creationId xmlns:a16="http://schemas.microsoft.com/office/drawing/2014/main" id="{32A1422C-0D6C-1945-B12C-C6C6A8D0C742}"/>
              </a:ext>
            </a:extLst>
          </p:cNvPr>
          <p:cNvSpPr>
            <a:spLocks noGrp="1"/>
          </p:cNvSpPr>
          <p:nvPr>
            <p:ph sz="quarter" idx="16"/>
          </p:nvPr>
        </p:nvSpPr>
        <p:spPr>
          <a:xfrm>
            <a:off x="407368" y="1052513"/>
            <a:ext cx="11580334" cy="5291536"/>
          </a:xfrm>
          <a:prstGeom prst="rect">
            <a:avLst/>
          </a:prstGeom>
        </p:spPr>
        <p:txBody>
          <a:bodyPr/>
          <a:lstStyle>
            <a:lvl1pPr marL="360000" indent="-360000">
              <a:lnSpc>
                <a:spcPct val="120000"/>
              </a:lnSpc>
              <a:buFont typeface="Wingdings" pitchFamily="2" charset="2"/>
              <a:buChar char="n"/>
              <a:defRPr sz="2400">
                <a:solidFill>
                  <a:srgbClr val="5E5E5E"/>
                </a:solidFill>
                <a:latin typeface="Meiryo" panose="020B0604030504040204" pitchFamily="34" charset="-128"/>
                <a:ea typeface="Meiryo" panose="020B0604030504040204" pitchFamily="34" charset="-128"/>
              </a:defRPr>
            </a:lvl1pPr>
            <a:lvl2pPr>
              <a:lnSpc>
                <a:spcPct val="120000"/>
              </a:lnSpc>
              <a:defRPr sz="2000">
                <a:solidFill>
                  <a:srgbClr val="5E5E5E"/>
                </a:solidFill>
                <a:latin typeface="Meiryo" panose="020B0604030504040204" pitchFamily="34" charset="-128"/>
                <a:ea typeface="Meiryo" panose="020B0604030504040204" pitchFamily="34" charset="-128"/>
              </a:defRPr>
            </a:lvl2pPr>
            <a:lvl3pPr>
              <a:lnSpc>
                <a:spcPct val="120000"/>
              </a:lnSpc>
              <a:defRPr sz="1800">
                <a:solidFill>
                  <a:srgbClr val="5E5E5E"/>
                </a:solidFill>
                <a:latin typeface="Meiryo" panose="020B0604030504040204" pitchFamily="34" charset="-128"/>
                <a:ea typeface="Meiryo" panose="020B0604030504040204" pitchFamily="34" charset="-128"/>
              </a:defRPr>
            </a:lvl3pPr>
            <a:lvl4pPr>
              <a:lnSpc>
                <a:spcPct val="120000"/>
              </a:lnSpc>
              <a:defRPr sz="1600">
                <a:solidFill>
                  <a:srgbClr val="5E5E5E"/>
                </a:solidFill>
                <a:latin typeface="Meiryo" panose="020B0604030504040204" pitchFamily="34" charset="-128"/>
                <a:ea typeface="Meiryo" panose="020B0604030504040204" pitchFamily="34" charset="-128"/>
              </a:defRPr>
            </a:lvl4pPr>
            <a:lvl5pPr>
              <a:lnSpc>
                <a:spcPct val="120000"/>
              </a:lnSpc>
              <a:defRPr sz="1600">
                <a:solidFill>
                  <a:srgbClr val="5E5E5E"/>
                </a:solidFill>
                <a:latin typeface="Meiryo" panose="020B0604030504040204" pitchFamily="34" charset="-128"/>
                <a:ea typeface="Meiryo" panose="020B0604030504040204" pitchFamily="34"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3" name="Title 2">
            <a:extLst>
              <a:ext uri="{FF2B5EF4-FFF2-40B4-BE49-F238E27FC236}">
                <a16:creationId xmlns:a16="http://schemas.microsoft.com/office/drawing/2014/main" id="{E6169D0B-0C88-6B47-8130-9D490692D8BC}"/>
              </a:ext>
            </a:extLst>
          </p:cNvPr>
          <p:cNvSpPr txBox="1">
            <a:spLocks/>
          </p:cNvSpPr>
          <p:nvPr userDrawn="1"/>
        </p:nvSpPr>
        <p:spPr>
          <a:xfrm>
            <a:off x="189403" y="6590333"/>
            <a:ext cx="11113598" cy="138499"/>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 altLang="ja-JP" sz="900" b="0" i="0" dirty="0">
                <a:solidFill>
                  <a:schemeClr val="bg1">
                    <a:lumMod val="65000"/>
                  </a:schemeClr>
                </a:solidFill>
                <a:latin typeface="Meiryo" panose="020B0604030504040204" pitchFamily="34" charset="-128"/>
                <a:ea typeface="Meiryo" panose="020B0604030504040204" pitchFamily="34" charset="-128"/>
              </a:rPr>
              <a:t>Copyright © Skillup Ai. All rights reserved.</a:t>
            </a:r>
            <a:endParaRPr lang="en-US" sz="900" b="0" i="0" dirty="0">
              <a:solidFill>
                <a:schemeClr val="bg1">
                  <a:lumMod val="65000"/>
                </a:schemeClr>
              </a:solidFill>
              <a:latin typeface="Meiryo" panose="020B0604030504040204" pitchFamily="34"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A79C9318-A5ED-B649-A87E-000BA975476C}"/>
              </a:ext>
            </a:extLst>
          </p:cNvPr>
          <p:cNvSpPr txBox="1"/>
          <p:nvPr userDrawn="1"/>
        </p:nvSpPr>
        <p:spPr>
          <a:xfrm>
            <a:off x="11590871" y="6521082"/>
            <a:ext cx="504863" cy="276999"/>
          </a:xfrm>
          <a:prstGeom prst="rect">
            <a:avLst/>
          </a:prstGeom>
          <a:noFill/>
        </p:spPr>
        <p:txBody>
          <a:bodyPr wrap="square" rtlCol="0">
            <a:spAutoFit/>
          </a:bodyPr>
          <a:lstStyle/>
          <a:p>
            <a:pPr algn="r"/>
            <a:fld id="{70321B66-DE60-FB49-81FF-A2833DC933AC}" type="slidenum">
              <a:rPr kumimoji="1" lang="ja-JP" altLang="en-US" sz="1200" b="0" i="0" smtClean="0">
                <a:solidFill>
                  <a:schemeClr val="bg1">
                    <a:lumMod val="65000"/>
                  </a:schemeClr>
                </a:solidFill>
                <a:latin typeface="Meiryo" panose="020B0604030504040204" pitchFamily="34" charset="-128"/>
                <a:ea typeface="Meiryo" panose="020B0604030504040204" pitchFamily="34" charset="-128"/>
              </a:rPr>
              <a:pPr algn="r"/>
              <a:t>‹#›</a:t>
            </a:fld>
            <a:endParaRPr kumimoji="1" lang="ja-JP" altLang="en-US" sz="1200" b="0" i="0" dirty="0">
              <a:solidFill>
                <a:schemeClr val="bg1">
                  <a:lumMod val="65000"/>
                </a:schemeClr>
              </a:solidFill>
              <a:latin typeface="Meiryo" panose="020B0604030504040204" pitchFamily="34" charset="-128"/>
              <a:ea typeface="Meiryo" panose="020B0604030504040204" pitchFamily="34" charset="-128"/>
            </a:endParaRPr>
          </a:p>
        </p:txBody>
      </p:sp>
      <p:sp>
        <p:nvSpPr>
          <p:cNvPr id="16" name="Google Shape;17;p22"/>
          <p:cNvSpPr/>
          <p:nvPr userDrawn="1"/>
        </p:nvSpPr>
        <p:spPr>
          <a:xfrm rot="10800000" flipH="1">
            <a:off x="0" y="733812"/>
            <a:ext cx="12192000" cy="10800"/>
          </a:xfrm>
          <a:prstGeom prst="rect">
            <a:avLst/>
          </a:prstGeom>
          <a:solidFill>
            <a:srgbClr val="DB9900"/>
          </a:solidFill>
          <a:ln>
            <a:noFill/>
          </a:ln>
        </p:spPr>
        <p:txBody>
          <a:bodyPr spcFirstLastPara="1" wrap="square" lIns="121900" tIns="60950" rIns="121900" bIns="60950" anchor="t" anchorCtr="0">
            <a:noAutofit/>
          </a:bodyPr>
          <a:lstStyle/>
          <a:p>
            <a:pPr marL="0" marR="0" lvl="0" indent="0" algn="just" rtl="0">
              <a:spcBef>
                <a:spcPts val="0"/>
              </a:spcBef>
              <a:spcAft>
                <a:spcPts val="0"/>
              </a:spcAft>
              <a:buNone/>
            </a:pPr>
            <a:endParaRPr sz="3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214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body" idx="1"/>
          </p:nvPr>
        </p:nvSpPr>
        <p:spPr>
          <a:xfrm>
            <a:off x="1119641" y="2141360"/>
            <a:ext cx="8728552" cy="724223"/>
          </a:xfrm>
          <a:prstGeom prst="rect">
            <a:avLst/>
          </a:prstGeom>
          <a:noFill/>
          <a:ln>
            <a:noFill/>
          </a:ln>
        </p:spPr>
        <p:txBody>
          <a:bodyPr spcFirstLastPara="1" wrap="square" lIns="91425" tIns="45700" rIns="91425" bIns="45700" anchor="t" anchorCtr="0">
            <a:noAutofit/>
          </a:bodyPr>
          <a:lstStyle/>
          <a:p>
            <a:pPr lvl="0"/>
            <a:r>
              <a:rPr lang="en" altLang="ja-JP" dirty="0"/>
              <a:t>AI </a:t>
            </a:r>
            <a:r>
              <a:rPr lang="ja-JP" altLang="en-US"/>
              <a:t>ジェネラリスト基礎講座</a:t>
            </a:r>
            <a:endParaRPr lang="ja-JP" altLang="en-US" dirty="0"/>
          </a:p>
        </p:txBody>
      </p:sp>
      <p:sp>
        <p:nvSpPr>
          <p:cNvPr id="59" name="Google Shape;59;p1"/>
          <p:cNvSpPr txBox="1">
            <a:spLocks noGrp="1"/>
          </p:cNvSpPr>
          <p:nvPr>
            <p:ph type="body" idx="2"/>
          </p:nvPr>
        </p:nvSpPr>
        <p:spPr>
          <a:xfrm>
            <a:off x="1119641" y="3060829"/>
            <a:ext cx="5915640" cy="350777"/>
          </a:xfrm>
          <a:prstGeom prst="rect">
            <a:avLst/>
          </a:prstGeom>
          <a:noFill/>
          <a:ln>
            <a:noFill/>
          </a:ln>
        </p:spPr>
        <p:txBody>
          <a:bodyPr spcFirstLastPara="1" wrap="square" lIns="91425" tIns="45700" rIns="91425" bIns="45700" anchor="t" anchorCtr="0">
            <a:noAutofit/>
          </a:bodyPr>
          <a:lstStyle/>
          <a:p>
            <a:pPr marL="457200" lvl="0" indent="-228600" algn="l" rtl="0">
              <a:lnSpc>
                <a:spcPct val="125000"/>
              </a:lnSpc>
              <a:spcBef>
                <a:spcPts val="1000"/>
              </a:spcBef>
              <a:spcAft>
                <a:spcPts val="0"/>
              </a:spcAft>
              <a:buSzPts val="1800"/>
              <a:buNone/>
            </a:pPr>
            <a:r>
              <a:rPr lang="ja-JP"/>
              <a:t>第</a:t>
            </a:r>
            <a:r>
              <a:rPr lang="en-US" altLang="ja-JP" dirty="0"/>
              <a:t> 5 </a:t>
            </a:r>
            <a:r>
              <a:rPr lang="ja-JP"/>
              <a:t>章：社会の動向</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377602" y="181842"/>
            <a:ext cx="9998850" cy="385737"/>
          </a:xfrm>
          <a:prstGeom prst="rect">
            <a:avLst/>
          </a:prstGeom>
          <a:noFill/>
          <a:ln>
            <a:noFill/>
          </a:ln>
        </p:spPr>
        <p:txBody>
          <a:bodyPr spcFirstLastPara="1" wrap="square" lIns="91425" tIns="45700" rIns="91425" bIns="45700" anchor="ctr" anchorCtr="0">
            <a:noAutofit/>
          </a:bodyPr>
          <a:lstStyle/>
          <a:p>
            <a:pPr marL="0" lvl="0" indent="0" algn="just" rtl="0">
              <a:lnSpc>
                <a:spcPct val="120000"/>
              </a:lnSpc>
              <a:spcBef>
                <a:spcPts val="0"/>
              </a:spcBef>
              <a:spcAft>
                <a:spcPts val="0"/>
              </a:spcAft>
              <a:buSzPct val="111111"/>
              <a:buNone/>
            </a:pPr>
            <a:r>
              <a:rPr lang="ja-JP"/>
              <a:t>[ワーク] 蒸留という方法</a:t>
            </a:r>
            <a:endParaRPr dirty="0"/>
          </a:p>
        </p:txBody>
      </p:sp>
      <p:sp>
        <p:nvSpPr>
          <p:cNvPr id="191" name="Google Shape;191;p13"/>
          <p:cNvSpPr txBox="1">
            <a:spLocks noGrp="1"/>
          </p:cNvSpPr>
          <p:nvPr>
            <p:ph type="body" idx="1"/>
          </p:nvPr>
        </p:nvSpPr>
        <p:spPr>
          <a:xfrm>
            <a:off x="407368" y="1052513"/>
            <a:ext cx="11580334" cy="5291536"/>
          </a:xfrm>
          <a:prstGeom prst="rect">
            <a:avLst/>
          </a:prstGeom>
          <a:noFill/>
          <a:ln>
            <a:noFill/>
          </a:ln>
        </p:spPr>
        <p:txBody>
          <a:bodyPr spcFirstLastPara="1" wrap="square" lIns="91425" tIns="45700" rIns="91425" bIns="45700" anchor="t" anchorCtr="0">
            <a:noAutofit/>
          </a:bodyPr>
          <a:lstStyle/>
          <a:p>
            <a:pPr marL="457200" lvl="0" indent="-381000" algn="l" rtl="0">
              <a:lnSpc>
                <a:spcPct val="120000"/>
              </a:lnSpc>
              <a:spcBef>
                <a:spcPts val="0"/>
              </a:spcBef>
              <a:spcAft>
                <a:spcPts val="0"/>
              </a:spcAft>
              <a:buSzPts val="2400"/>
              <a:buChar char="■"/>
            </a:pPr>
            <a:r>
              <a:rPr lang="ja-JP"/>
              <a:t>蒸留は、ネットワークの軽量化を図る為に用いられる方法</a:t>
            </a:r>
            <a:r>
              <a:rPr lang="ja-JP" altLang="en-US"/>
              <a:t>である</a:t>
            </a:r>
            <a:r>
              <a:rPr lang="ja-JP"/>
              <a:t>が、隠蔽されたモデルを外部から推定するという目的でも利用することができ</a:t>
            </a:r>
            <a:r>
              <a:rPr lang="ja-JP" altLang="en-US"/>
              <a:t>る</a:t>
            </a:r>
            <a:endParaRPr dirty="0"/>
          </a:p>
          <a:p>
            <a:pPr marL="457200" lvl="0" indent="-381000" algn="l" rtl="0">
              <a:lnSpc>
                <a:spcPct val="120000"/>
              </a:lnSpc>
              <a:spcBef>
                <a:spcPts val="0"/>
              </a:spcBef>
              <a:spcAft>
                <a:spcPts val="0"/>
              </a:spcAft>
              <a:buSzPts val="2400"/>
              <a:buChar char="■"/>
            </a:pPr>
            <a:r>
              <a:rPr lang="ja-JP"/>
              <a:t>蒸留の仕組みを図で描いてみ</a:t>
            </a:r>
            <a:r>
              <a:rPr lang="ja-JP" altLang="en-US"/>
              <a:t>よう</a:t>
            </a:r>
            <a:endParaRPr dirty="0"/>
          </a:p>
        </p:txBody>
      </p:sp>
      <p:sp>
        <p:nvSpPr>
          <p:cNvPr id="192" name="Google Shape;192;p13"/>
          <p:cNvSpPr/>
          <p:nvPr/>
        </p:nvSpPr>
        <p:spPr>
          <a:xfrm>
            <a:off x="1847528" y="3447323"/>
            <a:ext cx="1656184" cy="489495"/>
          </a:xfrm>
          <a:prstGeom prst="roundRect">
            <a:avLst>
              <a:gd name="adj" fmla="val 16667"/>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　　　モデル</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193" name="Google Shape;193;p13"/>
          <p:cNvSpPr txBox="1"/>
          <p:nvPr/>
        </p:nvSpPr>
        <p:spPr>
          <a:xfrm>
            <a:off x="1847528" y="2627868"/>
            <a:ext cx="24929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sng" strike="noStrike" cap="none">
                <a:solidFill>
                  <a:srgbClr val="595959"/>
                </a:solidFill>
                <a:latin typeface="Meiryo" panose="020B0604030504040204" pitchFamily="34" charset="-128"/>
                <a:ea typeface="Meiryo" panose="020B0604030504040204" pitchFamily="34" charset="-128"/>
                <a:cs typeface="Meiryo"/>
                <a:sym typeface="Meiryo"/>
              </a:rPr>
              <a:t>蒸留の本来の使われ方</a:t>
            </a:r>
            <a:endParaRPr sz="1400" u="none" strike="noStrike" cap="none">
              <a:solidFill>
                <a:srgbClr val="000000"/>
              </a:solidFill>
              <a:latin typeface="Meiryo" panose="020B0604030504040204" pitchFamily="34" charset="-128"/>
              <a:ea typeface="Meiryo" panose="020B0604030504040204" pitchFamily="34" charset="-128"/>
              <a:cs typeface="Meiryo"/>
              <a:sym typeface="Meiryo"/>
            </a:endParaRPr>
          </a:p>
        </p:txBody>
      </p:sp>
      <p:sp>
        <p:nvSpPr>
          <p:cNvPr id="194" name="Google Shape;194;p13"/>
          <p:cNvSpPr txBox="1"/>
          <p:nvPr/>
        </p:nvSpPr>
        <p:spPr>
          <a:xfrm>
            <a:off x="6604262" y="2627868"/>
            <a:ext cx="503214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sng" strike="noStrike" cap="none">
                <a:solidFill>
                  <a:srgbClr val="595959"/>
                </a:solidFill>
                <a:latin typeface="Meiryo" panose="020B0604030504040204" pitchFamily="34" charset="-128"/>
                <a:ea typeface="Meiryo" panose="020B0604030504040204" pitchFamily="34" charset="-128"/>
                <a:cs typeface="Meiryo"/>
                <a:sym typeface="Meiryo"/>
              </a:rPr>
              <a:t>蒸留を用いて隠蔽されたモデルを推定する方法</a:t>
            </a:r>
            <a:endParaRPr sz="1400" u="none" strike="noStrike" cap="none">
              <a:solidFill>
                <a:srgbClr val="000000"/>
              </a:solidFill>
              <a:latin typeface="Meiryo" panose="020B0604030504040204" pitchFamily="34" charset="-128"/>
              <a:ea typeface="Meiryo" panose="020B0604030504040204" pitchFamily="34" charset="-128"/>
              <a:cs typeface="Meiryo"/>
              <a:sym typeface="Meiryo"/>
            </a:endParaRPr>
          </a:p>
        </p:txBody>
      </p:sp>
      <p:sp>
        <p:nvSpPr>
          <p:cNvPr id="195" name="Google Shape;195;p13"/>
          <p:cNvSpPr txBox="1"/>
          <p:nvPr/>
        </p:nvSpPr>
        <p:spPr>
          <a:xfrm>
            <a:off x="759344" y="3507404"/>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Meiryo"/>
                <a:sym typeface="Meiryo"/>
              </a:rPr>
              <a:t>入力</a:t>
            </a:r>
            <a:endParaRPr sz="1400" u="none" strike="noStrike" cap="none">
              <a:solidFill>
                <a:srgbClr val="000000"/>
              </a:solidFill>
              <a:latin typeface="Meiryo" panose="020B0604030504040204" pitchFamily="34" charset="-128"/>
              <a:ea typeface="Meiryo" panose="020B0604030504040204" pitchFamily="34" charset="-128"/>
              <a:cs typeface="Meiryo"/>
              <a:sym typeface="Meiryo"/>
            </a:endParaRPr>
          </a:p>
        </p:txBody>
      </p:sp>
      <p:sp>
        <p:nvSpPr>
          <p:cNvPr id="196" name="Google Shape;196;p13"/>
          <p:cNvSpPr txBox="1"/>
          <p:nvPr/>
        </p:nvSpPr>
        <p:spPr>
          <a:xfrm>
            <a:off x="3935681" y="3507404"/>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出力</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197" name="Google Shape;197;p13"/>
          <p:cNvSpPr/>
          <p:nvPr/>
        </p:nvSpPr>
        <p:spPr>
          <a:xfrm>
            <a:off x="1847528" y="4581128"/>
            <a:ext cx="1656184" cy="489495"/>
          </a:xfrm>
          <a:prstGeom prst="roundRect">
            <a:avLst>
              <a:gd name="adj" fmla="val 16667"/>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　　　モデル</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198" name="Google Shape;198;p13"/>
          <p:cNvSpPr txBox="1"/>
          <p:nvPr/>
        </p:nvSpPr>
        <p:spPr>
          <a:xfrm>
            <a:off x="3935681" y="4641209"/>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出力</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199" name="Google Shape;199;p13"/>
          <p:cNvSpPr txBox="1"/>
          <p:nvPr/>
        </p:nvSpPr>
        <p:spPr>
          <a:xfrm>
            <a:off x="4530304" y="3068960"/>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正解</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200" name="Google Shape;200;p13"/>
          <p:cNvSpPr txBox="1"/>
          <p:nvPr/>
        </p:nvSpPr>
        <p:spPr>
          <a:xfrm>
            <a:off x="5109963" y="3507404"/>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誤差</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201" name="Google Shape;201;p13"/>
          <p:cNvSpPr txBox="1"/>
          <p:nvPr/>
        </p:nvSpPr>
        <p:spPr>
          <a:xfrm>
            <a:off x="5109963" y="4613211"/>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誤差</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202" name="Google Shape;202;p13"/>
          <p:cNvSpPr txBox="1"/>
          <p:nvPr/>
        </p:nvSpPr>
        <p:spPr>
          <a:xfrm>
            <a:off x="597380" y="5613047"/>
            <a:ext cx="549862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軽いモデルを学習させる際は、重たいモデルの出力を正解値にする。これによって、重たいモデルと同じような値を出力する軽いモデルが出来上がる</a:t>
            </a:r>
            <a:endParaRPr sz="1400" u="none" strike="noStrike" cap="none">
              <a:solidFill>
                <a:srgbClr val="000000"/>
              </a:solidFill>
              <a:latin typeface="Meiryo" panose="020B0604030504040204" pitchFamily="34" charset="-128"/>
              <a:ea typeface="Meiryo" panose="020B0604030504040204" pitchFamily="34" charset="-128"/>
              <a:sym typeface="Aria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rgbClr val="595959"/>
              </a:solidFill>
              <a:latin typeface="Meiryo" panose="020B0604030504040204" pitchFamily="34" charset="-128"/>
              <a:ea typeface="Meiryo" panose="020B0604030504040204" pitchFamily="34" charset="-128"/>
              <a:cs typeface="Century Gothic"/>
              <a:sym typeface="Century Gothic"/>
            </a:endParaRPr>
          </a:p>
        </p:txBody>
      </p:sp>
      <p:sp>
        <p:nvSpPr>
          <p:cNvPr id="203" name="Google Shape;203;p13"/>
          <p:cNvSpPr txBox="1"/>
          <p:nvPr/>
        </p:nvSpPr>
        <p:spPr>
          <a:xfrm>
            <a:off x="1654893" y="3926343"/>
            <a:ext cx="198002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ja-JP" sz="10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パラメータが多いモデルのこと</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204" name="Google Shape;204;p13"/>
          <p:cNvSpPr txBox="1"/>
          <p:nvPr/>
        </p:nvSpPr>
        <p:spPr>
          <a:xfrm>
            <a:off x="1654893" y="5051401"/>
            <a:ext cx="210826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ja-JP" sz="10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パラメータが少ないモデルのこと</a:t>
            </a:r>
            <a:endParaRPr sz="1400" u="none" strike="noStrike" cap="none">
              <a:solidFill>
                <a:srgbClr val="000000"/>
              </a:solidFill>
              <a:latin typeface="Meiryo" panose="020B0604030504040204" pitchFamily="34" charset="-128"/>
              <a:ea typeface="Meiryo" panose="020B0604030504040204" pitchFamily="34" charset="-128"/>
              <a:sym typeface="Arial"/>
            </a:endParaRPr>
          </a:p>
        </p:txBody>
      </p:sp>
      <p:sp>
        <p:nvSpPr>
          <p:cNvPr id="205" name="Google Shape;205;p13"/>
          <p:cNvSpPr/>
          <p:nvPr/>
        </p:nvSpPr>
        <p:spPr>
          <a:xfrm>
            <a:off x="7680176" y="3219865"/>
            <a:ext cx="2880320" cy="750945"/>
          </a:xfrm>
          <a:prstGeom prst="ellipse">
            <a:avLst/>
          </a:prstGeom>
          <a:no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solidFill>
                <a:srgbClr val="595959"/>
              </a:solidFill>
              <a:latin typeface="Meiryo" panose="020B0604030504040204" pitchFamily="34" charset="-128"/>
              <a:ea typeface="Meiryo" panose="020B0604030504040204" pitchFamily="34" charset="-128"/>
              <a:cs typeface="Century Gothic"/>
              <a:sym typeface="Century Gothic"/>
            </a:endParaRPr>
          </a:p>
        </p:txBody>
      </p:sp>
      <p:cxnSp>
        <p:nvCxnSpPr>
          <p:cNvPr id="206" name="Google Shape;206;p13"/>
          <p:cNvCxnSpPr/>
          <p:nvPr/>
        </p:nvCxnSpPr>
        <p:spPr>
          <a:xfrm rot="10800000" flipH="1">
            <a:off x="7648042" y="3970810"/>
            <a:ext cx="408985" cy="535291"/>
          </a:xfrm>
          <a:prstGeom prst="straightConnector1">
            <a:avLst/>
          </a:prstGeom>
          <a:noFill/>
          <a:ln w="9525" cap="flat" cmpd="sng">
            <a:solidFill>
              <a:srgbClr val="595959"/>
            </a:solidFill>
            <a:prstDash val="solid"/>
            <a:miter lim="800000"/>
            <a:headEnd type="none" w="sm" len="sm"/>
            <a:tailEnd type="triangle" w="med" len="med"/>
          </a:ln>
        </p:spPr>
      </p:cxnSp>
      <p:cxnSp>
        <p:nvCxnSpPr>
          <p:cNvPr id="207" name="Google Shape;207;p13"/>
          <p:cNvCxnSpPr/>
          <p:nvPr/>
        </p:nvCxnSpPr>
        <p:spPr>
          <a:xfrm rot="10800000" flipH="1">
            <a:off x="7840547" y="4009311"/>
            <a:ext cx="408985" cy="535291"/>
          </a:xfrm>
          <a:prstGeom prst="straightConnector1">
            <a:avLst/>
          </a:prstGeom>
          <a:noFill/>
          <a:ln w="9525" cap="flat" cmpd="sng">
            <a:solidFill>
              <a:srgbClr val="595959"/>
            </a:solidFill>
            <a:prstDash val="solid"/>
            <a:miter lim="800000"/>
            <a:headEnd type="triangle" w="med" len="med"/>
            <a:tailEnd type="none" w="sm" len="sm"/>
          </a:ln>
        </p:spPr>
      </p:cxnSp>
      <p:cxnSp>
        <p:nvCxnSpPr>
          <p:cNvPr id="208" name="Google Shape;208;p13"/>
          <p:cNvCxnSpPr/>
          <p:nvPr/>
        </p:nvCxnSpPr>
        <p:spPr>
          <a:xfrm rot="10800000">
            <a:off x="9998328" y="4017454"/>
            <a:ext cx="226577" cy="477538"/>
          </a:xfrm>
          <a:prstGeom prst="straightConnector1">
            <a:avLst/>
          </a:prstGeom>
          <a:noFill/>
          <a:ln w="9525" cap="flat" cmpd="sng">
            <a:solidFill>
              <a:srgbClr val="595959"/>
            </a:solidFill>
            <a:prstDash val="solid"/>
            <a:miter lim="800000"/>
            <a:headEnd type="none" w="sm" len="sm"/>
            <a:tailEnd type="triangle" w="med" len="med"/>
          </a:ln>
        </p:spPr>
      </p:cxnSp>
      <p:cxnSp>
        <p:nvCxnSpPr>
          <p:cNvPr id="209" name="Google Shape;209;p13"/>
          <p:cNvCxnSpPr/>
          <p:nvPr/>
        </p:nvCxnSpPr>
        <p:spPr>
          <a:xfrm rot="10800000">
            <a:off x="10164756" y="4009540"/>
            <a:ext cx="314267" cy="509369"/>
          </a:xfrm>
          <a:prstGeom prst="straightConnector1">
            <a:avLst/>
          </a:prstGeom>
          <a:noFill/>
          <a:ln w="9525" cap="flat" cmpd="sng">
            <a:solidFill>
              <a:srgbClr val="595959"/>
            </a:solidFill>
            <a:prstDash val="solid"/>
            <a:miter lim="800000"/>
            <a:headEnd type="triangle" w="med" len="med"/>
            <a:tailEnd type="none" w="sm" len="sm"/>
          </a:ln>
        </p:spPr>
      </p:cxnSp>
      <p:cxnSp>
        <p:nvCxnSpPr>
          <p:cNvPr id="210" name="Google Shape;210;p13"/>
          <p:cNvCxnSpPr/>
          <p:nvPr/>
        </p:nvCxnSpPr>
        <p:spPr>
          <a:xfrm rot="10800000">
            <a:off x="9199726" y="4065580"/>
            <a:ext cx="74985" cy="498273"/>
          </a:xfrm>
          <a:prstGeom prst="straightConnector1">
            <a:avLst/>
          </a:prstGeom>
          <a:noFill/>
          <a:ln w="9525" cap="flat" cmpd="sng">
            <a:solidFill>
              <a:srgbClr val="595959"/>
            </a:solidFill>
            <a:prstDash val="solid"/>
            <a:miter lim="800000"/>
            <a:headEnd type="triangle" w="med" len="med"/>
            <a:tailEnd type="none" w="sm" len="sm"/>
          </a:ln>
        </p:spPr>
      </p:cxnSp>
      <p:cxnSp>
        <p:nvCxnSpPr>
          <p:cNvPr id="211" name="Google Shape;211;p13"/>
          <p:cNvCxnSpPr>
            <a:cxnSpLocks/>
          </p:cNvCxnSpPr>
          <p:nvPr/>
        </p:nvCxnSpPr>
        <p:spPr>
          <a:xfrm rot="10800000" flipH="1">
            <a:off x="8876561" y="4065537"/>
            <a:ext cx="92400" cy="476100"/>
          </a:xfrm>
          <a:prstGeom prst="straightConnector1">
            <a:avLst/>
          </a:prstGeom>
          <a:noFill/>
          <a:ln w="9525" cap="flat" cmpd="sng">
            <a:solidFill>
              <a:srgbClr val="595959"/>
            </a:solidFill>
            <a:prstDash val="solid"/>
            <a:miter lim="800000"/>
            <a:headEnd type="none" w="sm" len="sm"/>
            <a:tailEnd type="triangle" w="med" len="med"/>
          </a:ln>
        </p:spPr>
      </p:cxnSp>
      <p:sp>
        <p:nvSpPr>
          <p:cNvPr id="213" name="Google Shape;213;p13"/>
          <p:cNvSpPr txBox="1"/>
          <p:nvPr/>
        </p:nvSpPr>
        <p:spPr>
          <a:xfrm>
            <a:off x="6403693" y="5194506"/>
            <a:ext cx="543328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sz="1800" u="none" strike="noStrike" cap="none">
                <a:solidFill>
                  <a:srgbClr val="595959"/>
                </a:solidFill>
                <a:latin typeface="Meiryo" panose="020B0604030504040204" pitchFamily="34" charset="-128"/>
                <a:ea typeface="Meiryo" panose="020B0604030504040204" pitchFamily="34" charset="-128"/>
                <a:cs typeface="Century Gothic"/>
                <a:sym typeface="Century Gothic"/>
              </a:rPr>
              <a:t>APIを何回も叩いて、たくさんの入出力の組み合わせを得る。このデータセットを用いて、自分の適当なモデルを学習させると、API  上のモデルと同等のモデルが出来上がる場合がある</a:t>
            </a:r>
            <a:endParaRPr sz="1800" u="none" strike="noStrike" cap="none" dirty="0">
              <a:solidFill>
                <a:srgbClr val="595959"/>
              </a:solidFill>
              <a:latin typeface="Meiryo" panose="020B0604030504040204" pitchFamily="34" charset="-128"/>
              <a:ea typeface="Meiryo" panose="020B0604030504040204" pitchFamily="34" charset="-128"/>
              <a:cs typeface="Century Gothic"/>
              <a:sym typeface="Century Gothic"/>
            </a:endParaRPr>
          </a:p>
        </p:txBody>
      </p:sp>
    </p:spTree>
  </p:cSld>
  <p:clrMapOvr>
    <a:masterClrMapping/>
  </p:clrMapOvr>
</p:sld>
</file>

<file path=ppt/theme/theme1.xml><?xml version="1.0" encoding="utf-8"?>
<a:theme xmlns:a="http://schemas.openxmlformats.org/drawingml/2006/main" name="Office テーマ">
  <a:themeElements>
    <a:clrScheme name="ユーザー定義 4">
      <a:dk1>
        <a:srgbClr val="5E5E5E"/>
      </a:dk1>
      <a:lt1>
        <a:srgbClr val="FFFFFF"/>
      </a:lt1>
      <a:dk2>
        <a:srgbClr val="DB9900"/>
      </a:dk2>
      <a:lt2>
        <a:srgbClr val="F9F6ED"/>
      </a:lt2>
      <a:accent1>
        <a:srgbClr val="116CB0"/>
      </a:accent1>
      <a:accent2>
        <a:srgbClr val="DA6792"/>
      </a:accent2>
      <a:accent3>
        <a:srgbClr val="888888"/>
      </a:accent3>
      <a:accent4>
        <a:srgbClr val="F6F8FC"/>
      </a:accent4>
      <a:accent5>
        <a:srgbClr val="F13F20"/>
      </a:accent5>
      <a:accent6>
        <a:srgbClr val="E1C885"/>
      </a:accent6>
      <a:hlink>
        <a:srgbClr val="2998E3"/>
      </a:hlink>
      <a:folHlink>
        <a:srgbClr val="1159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2057</TotalTime>
  <Words>178</Words>
  <Application>Microsoft Office PowerPoint</Application>
  <PresentationFormat>ワイド画面</PresentationFormat>
  <Paragraphs>20</Paragraphs>
  <Slides>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Arial</vt:lpstr>
      <vt:lpstr>メイリオ</vt:lpstr>
      <vt:lpstr>Wingdings</vt:lpstr>
      <vt:lpstr>Century Gothic</vt:lpstr>
      <vt:lpstr>Noto Sans Symbols</vt:lpstr>
      <vt:lpstr>Calibri</vt:lpstr>
      <vt:lpstr>Office テーマ</vt:lpstr>
      <vt:lpstr>PowerPoint プレゼンテーション</vt:lpstr>
      <vt:lpstr>[ワーク] 蒸留という方法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安部みずき</dc:creator>
  <cp:lastModifiedBy>y_kamiyamaskillupai@outlook.jp</cp:lastModifiedBy>
  <cp:revision>46</cp:revision>
  <dcterms:created xsi:type="dcterms:W3CDTF">2020-07-27T08:39:06Z</dcterms:created>
  <dcterms:modified xsi:type="dcterms:W3CDTF">2021-07-13T06:25:02Z</dcterms:modified>
</cp:coreProperties>
</file>