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Noto Sans Symbols" panose="020B0600070205080204" charset="0"/>
      <p:regular r:id="rId13"/>
      <p:bold r:id="rId14"/>
      <p:italic r:id="rId15"/>
      <p:boldItalic r:id="rId16"/>
    </p:embeddedFont>
    <p:embeddedFont>
      <p:font typeface="メイリオ" panose="020B0604030504040204" pitchFamily="50" charset="-12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325">
          <p15:clr>
            <a:srgbClr val="A4A3A4"/>
          </p15:clr>
        </p15:guide>
        <p15:guide id="5" pos="7355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7ilaCJ1rNxMKGBV8iD9v9jX0p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C4037-5B13-4049-AA3F-EB628858D44E}">
  <a:tblStyle styleId="{A17C4037-5B13-4049-AA3F-EB628858D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94"/>
  </p:normalViewPr>
  <p:slideViewPr>
    <p:cSldViewPr snapToGrid="0">
      <p:cViewPr varScale="1">
        <p:scale>
          <a:sx n="99" d="100"/>
          <a:sy n="99" d="100"/>
        </p:scale>
        <p:origin x="816" y="84"/>
      </p:cViewPr>
      <p:guideLst>
        <p:guide orient="horz" pos="2160"/>
        <p:guide pos="3840"/>
        <p:guide orient="horz" pos="799"/>
        <p:guide pos="325"/>
        <p:guide pos="7355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紙デザイン3">
  <p:cSld name="表紙デザイン3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男, 傘, 水, スキー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9444" y="476655"/>
            <a:ext cx="11211437" cy="590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/>
        </p:nvSpPr>
        <p:spPr>
          <a:xfrm>
            <a:off x="189403" y="6590333"/>
            <a:ext cx="1111359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eiryo"/>
              <a:buNone/>
            </a:pPr>
            <a:r>
              <a:rPr lang="ja-JP" sz="9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Copyright © Skillup Ai. All rights reserved.</a:t>
            </a:r>
            <a:endParaRPr sz="9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" name="Google Shape;13;p21" descr="挿絵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02" y="750905"/>
            <a:ext cx="2258119" cy="553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1119641" y="2141360"/>
            <a:ext cx="5915640" cy="72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3800" b="1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2"/>
          </p:nvPr>
        </p:nvSpPr>
        <p:spPr>
          <a:xfrm>
            <a:off x="1119641" y="3060829"/>
            <a:ext cx="5915640" cy="35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58585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ノーマルレイアウト">
  <p:cSld name="1_ノーマルレイアウト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 rot="10800000" flipH="1">
            <a:off x="0" y="733812"/>
            <a:ext cx="12192000" cy="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77602" y="181842"/>
            <a:ext cx="9998850" cy="3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iryo"/>
              <a:buNone/>
              <a:defRPr sz="2800" b="1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2" descr="挿絵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6832" y="192078"/>
            <a:ext cx="1490870" cy="365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2"/>
          <p:cNvSpPr txBox="1"/>
          <p:nvPr/>
        </p:nvSpPr>
        <p:spPr>
          <a:xfrm>
            <a:off x="189403" y="6590333"/>
            <a:ext cx="1111359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Meiryo"/>
              <a:buNone/>
            </a:pPr>
            <a:r>
              <a:rPr lang="ja-JP" sz="9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Copyright © Skillup Ai. All rights reserved.</a:t>
            </a:r>
            <a:endParaRPr sz="9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22"/>
          <p:cNvSpPr txBox="1"/>
          <p:nvPr/>
        </p:nvSpPr>
        <p:spPr>
          <a:xfrm>
            <a:off x="11590871" y="6521082"/>
            <a:ext cx="5048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ja-JP" sz="14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sz="14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407368" y="1052513"/>
            <a:ext cx="11580334" cy="52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>
  <p:cSld name="タイトルとコンテンツ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3" descr="挿絵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6832" y="192078"/>
            <a:ext cx="1490870" cy="365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377602" y="181842"/>
            <a:ext cx="9998850" cy="3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DB99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>
            <a:off x="407368" y="1052513"/>
            <a:ext cx="11580334" cy="52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rgbClr val="5E5E5E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E5E5E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5E5E5E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E5E5E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E5E5E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/>
          <p:nvPr/>
        </p:nvSpPr>
        <p:spPr>
          <a:xfrm>
            <a:off x="189403" y="6590333"/>
            <a:ext cx="1111359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Copyright © Skillup Ai. All rights reserved.</a:t>
            </a:r>
            <a:endParaRPr sz="9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33"/>
          <p:cNvSpPr txBox="1"/>
          <p:nvPr/>
        </p:nvSpPr>
        <p:spPr>
          <a:xfrm>
            <a:off x="11590871" y="6521082"/>
            <a:ext cx="5048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sz="12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" name="Google Shape;29;p33"/>
          <p:cNvSpPr/>
          <p:nvPr/>
        </p:nvSpPr>
        <p:spPr>
          <a:xfrm rot="10800000" flipH="1">
            <a:off x="0" y="733812"/>
            <a:ext cx="12192000" cy="10800"/>
          </a:xfrm>
          <a:prstGeom prst="rect">
            <a:avLst/>
          </a:prstGeom>
          <a:solidFill>
            <a:srgbClr val="DB9900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ノーマルレイアウト">
  <p:cSld name="2_ノーマルレイアウト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 rot="10800000" flipH="1">
            <a:off x="0" y="733812"/>
            <a:ext cx="12192000" cy="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377602" y="181842"/>
            <a:ext cx="9998850" cy="3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34" descr="挿絵 が含まれている画像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6832" y="192078"/>
            <a:ext cx="1490870" cy="36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4"/>
          <p:cNvSpPr txBox="1"/>
          <p:nvPr/>
        </p:nvSpPr>
        <p:spPr>
          <a:xfrm>
            <a:off x="189403" y="6590333"/>
            <a:ext cx="1111359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Copyright © Skillup Ai. All rights reserved.</a:t>
            </a:r>
            <a:endParaRPr sz="9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" name="Google Shape;35;p34"/>
          <p:cNvSpPr txBox="1"/>
          <p:nvPr/>
        </p:nvSpPr>
        <p:spPr>
          <a:xfrm>
            <a:off x="11590871" y="6521082"/>
            <a:ext cx="5048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ja-JP" sz="1400" b="0" i="0" u="none" strike="noStrike" cap="none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sz="1400" b="0" i="0" u="none" strike="noStrike" cap="none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407368" y="1052513"/>
            <a:ext cx="11580334" cy="52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ユーザー設定レイアウト">
  <p:cSld name="8_ユーザー設定レイアウト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0" y="6525344"/>
            <a:ext cx="1343472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slide p.</a:t>
            </a: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69388" y="182245"/>
            <a:ext cx="10684412" cy="6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686387" y="1223889"/>
            <a:ext cx="10667413" cy="495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/>
          <p:nvPr/>
        </p:nvSpPr>
        <p:spPr>
          <a:xfrm>
            <a:off x="686387" y="848215"/>
            <a:ext cx="2341098" cy="66185"/>
          </a:xfrm>
          <a:prstGeom prst="rect">
            <a:avLst/>
          </a:prstGeom>
          <a:solidFill>
            <a:srgbClr val="D29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11"/>
          <p:cNvSpPr txBox="1"/>
          <p:nvPr/>
        </p:nvSpPr>
        <p:spPr>
          <a:xfrm>
            <a:off x="12732" y="24648"/>
            <a:ext cx="4154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19641" y="2141360"/>
            <a:ext cx="7509352" cy="72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" altLang="ja-JP" dirty="0"/>
              <a:t>AI </a:t>
            </a:r>
            <a:r>
              <a:rPr lang="ja-JP" altLang="en-US"/>
              <a:t>ジェネラリスト基礎講座</a:t>
            </a:r>
            <a:endParaRPr lang="ja-JP" altLang="en-US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2"/>
          </p:nvPr>
        </p:nvSpPr>
        <p:spPr>
          <a:xfrm>
            <a:off x="1119641" y="3060829"/>
            <a:ext cx="5915640" cy="35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ja-JP"/>
              <a:t>第</a:t>
            </a:r>
            <a:r>
              <a:rPr lang="en-US" altLang="ja-JP" dirty="0"/>
              <a:t> </a:t>
            </a:r>
            <a:r>
              <a:rPr lang="ja-JP"/>
              <a:t>6</a:t>
            </a:r>
            <a:r>
              <a:rPr lang="en-US" altLang="ja-JP" dirty="0"/>
              <a:t> </a:t>
            </a:r>
            <a:r>
              <a:rPr lang="ja-JP"/>
              <a:t>章：AI</a:t>
            </a:r>
            <a:r>
              <a:rPr lang="en-US" altLang="ja-JP" dirty="0"/>
              <a:t> </a:t>
            </a:r>
            <a:r>
              <a:rPr lang="ja-JP"/>
              <a:t>活用の勘所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377602" y="181842"/>
            <a:ext cx="9998850" cy="3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-JP"/>
              <a:t>[ワーク] AIプロジェクトキャンバス</a:t>
            </a:r>
            <a:endParaRPr dirty="0"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407368" y="1052513"/>
            <a:ext cx="11580334" cy="52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ja-JP"/>
              <a:t>プロダクト名：</a:t>
            </a:r>
            <a:endParaRPr/>
          </a:p>
        </p:txBody>
      </p:sp>
      <p:graphicFrame>
        <p:nvGraphicFramePr>
          <p:cNvPr id="107" name="Google Shape;107;p9"/>
          <p:cNvGraphicFramePr/>
          <p:nvPr>
            <p:extLst>
              <p:ext uri="{D42A27DB-BD31-4B8C-83A1-F6EECF244321}">
                <p14:modId xmlns:p14="http://schemas.microsoft.com/office/powerpoint/2010/main" val="1981083462"/>
              </p:ext>
            </p:extLst>
          </p:nvPr>
        </p:nvGraphicFramePr>
        <p:xfrm>
          <a:off x="695325" y="1540621"/>
          <a:ext cx="10801350" cy="4985696"/>
        </p:xfrm>
        <a:graphic>
          <a:graphicData uri="http://schemas.openxmlformats.org/drawingml/2006/table">
            <a:tbl>
              <a:tblPr>
                <a:noFill/>
                <a:tableStyleId>{A17C4037-5B13-4049-AA3F-EB628858D44E}</a:tableStyleId>
              </a:tblPr>
              <a:tblGrid>
                <a:gridCol w="21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69883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開発方針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独自に開発するか？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外部と連携するか？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APIなどの既成のサービスを利用するか？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開発の体制は？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学習用データ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どんなデータセットが必要か？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価値提案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どんな価値を提供するのか？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効果測定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導入効果をどうやって測るか？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顧客セグメント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提供先は誰か？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883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リソース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AI開発に使える自社の資源は？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提供機能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どんな機能を提供するか？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それはAIでないとできないか？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762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コスト構造</a:t>
                      </a:r>
                      <a:endParaRPr sz="2000" b="1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開発にかかるコストは？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運用するコストは？</a:t>
                      </a: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None/>
                      </a:pPr>
                      <a:endParaRPr sz="1200" b="0" u="none" strike="noStrike" cap="none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 b="1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収益の流れ</a:t>
                      </a:r>
                      <a:endParaRPr sz="2000" b="1" u="none" strike="noStrike" cap="none" dirty="0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b="0" u="none" strike="noStrike" cap="none">
                          <a:solidFill>
                            <a:srgbClr val="595959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誰からいくらもらうのか？</a:t>
                      </a:r>
                      <a:endParaRPr sz="1400" b="0" u="none" strike="noStrike" cap="none" dirty="0">
                        <a:solidFill>
                          <a:srgbClr val="595959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4">
      <a:dk1>
        <a:srgbClr val="5E5E5E"/>
      </a:dk1>
      <a:lt1>
        <a:srgbClr val="FFFFFF"/>
      </a:lt1>
      <a:dk2>
        <a:srgbClr val="DB9900"/>
      </a:dk2>
      <a:lt2>
        <a:srgbClr val="F9F6ED"/>
      </a:lt2>
      <a:accent1>
        <a:srgbClr val="116CB0"/>
      </a:accent1>
      <a:accent2>
        <a:srgbClr val="DA6792"/>
      </a:accent2>
      <a:accent3>
        <a:srgbClr val="888888"/>
      </a:accent3>
      <a:accent4>
        <a:srgbClr val="F6F8FC"/>
      </a:accent4>
      <a:accent5>
        <a:srgbClr val="F13F20"/>
      </a:accent5>
      <a:accent6>
        <a:srgbClr val="E1C885"/>
      </a:accent6>
      <a:hlink>
        <a:srgbClr val="2998E3"/>
      </a:hlink>
      <a:folHlink>
        <a:srgbClr val="1159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137</Words>
  <Application>Microsoft Office PowerPoint</Application>
  <PresentationFormat>ワイド画面</PresentationFormat>
  <Paragraphs>31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Arial</vt:lpstr>
      <vt:lpstr>メイリオ</vt:lpstr>
      <vt:lpstr>Noto Sans Symbols</vt:lpstr>
      <vt:lpstr>Century Gothic</vt:lpstr>
      <vt:lpstr>Calibri</vt:lpstr>
      <vt:lpstr>Office テーマ</vt:lpstr>
      <vt:lpstr>PowerPoint プレゼンテーション</vt:lpstr>
      <vt:lpstr>[ワーク] AIプロジェクトキャンバス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安部みずき</dc:creator>
  <cp:lastModifiedBy>y_kamiyamaskillupai@outlook.jp</cp:lastModifiedBy>
  <cp:revision>22</cp:revision>
  <dcterms:created xsi:type="dcterms:W3CDTF">2020-07-27T08:39:06Z</dcterms:created>
  <dcterms:modified xsi:type="dcterms:W3CDTF">2021-07-13T06:29:40Z</dcterms:modified>
</cp:coreProperties>
</file>