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68" r:id="rId2"/>
    <p:sldId id="256" r:id="rId3"/>
    <p:sldId id="273" r:id="rId4"/>
    <p:sldId id="278" r:id="rId5"/>
    <p:sldId id="274" r:id="rId6"/>
    <p:sldId id="276" r:id="rId7"/>
    <p:sldId id="277" r:id="rId8"/>
    <p:sldId id="275" r:id="rId9"/>
    <p:sldId id="279" r:id="rId10"/>
    <p:sldId id="280" r:id="rId11"/>
    <p:sldId id="281" r:id="rId12"/>
    <p:sldId id="282" r:id="rId13"/>
    <p:sldId id="284" r:id="rId14"/>
    <p:sldId id="283" r:id="rId15"/>
    <p:sldId id="303" r:id="rId16"/>
    <p:sldId id="298" r:id="rId17"/>
    <p:sldId id="271" r:id="rId18"/>
    <p:sldId id="299" r:id="rId19"/>
    <p:sldId id="300" r:id="rId20"/>
    <p:sldId id="301" r:id="rId21"/>
    <p:sldId id="302" r:id="rId22"/>
    <p:sldId id="304" r:id="rId23"/>
    <p:sldId id="305" r:id="rId24"/>
    <p:sldId id="30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始め" id="{7D203E66-6DEB-40F0-98FF-639EDE28F479}">
          <p14:sldIdLst>
            <p14:sldId id="268"/>
            <p14:sldId id="256"/>
          </p14:sldIdLst>
        </p14:section>
        <p14:section name="CSV file" id="{45C71A5C-E664-43F2-9203-E4C840BE4502}">
          <p14:sldIdLst>
            <p14:sldId id="273"/>
            <p14:sldId id="278"/>
            <p14:sldId id="274"/>
            <p14:sldId id="276"/>
            <p14:sldId id="277"/>
            <p14:sldId id="275"/>
            <p14:sldId id="279"/>
            <p14:sldId id="280"/>
            <p14:sldId id="281"/>
            <p14:sldId id="282"/>
            <p14:sldId id="284"/>
            <p14:sldId id="283"/>
            <p14:sldId id="303"/>
            <p14:sldId id="298"/>
          </p14:sldIdLst>
        </p14:section>
        <p14:section name="WEB API紹介" id="{A0CBD9CE-66A9-4F69-900A-DBDE8BE27747}">
          <p14:sldIdLst>
            <p14:sldId id="271"/>
            <p14:sldId id="299"/>
            <p14:sldId id="300"/>
            <p14:sldId id="301"/>
            <p14:sldId id="302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82269" autoAdjust="0"/>
  </p:normalViewPr>
  <p:slideViewPr>
    <p:cSldViewPr snapToGrid="0">
      <p:cViewPr varScale="1">
        <p:scale>
          <a:sx n="47" d="100"/>
          <a:sy n="47" d="100"/>
        </p:scale>
        <p:origin x="3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D5EFC-B348-4518-91D3-81EFEDC7C816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1C46F-6F9D-46D5-ACEF-7FEB8EDA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28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avi-manual.faq.rakuten.net/order/000009667?l-id=ManualLeftNavi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kumimoji="1" lang="ja-JP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受注データ等ダウンロード・アップロード</a:t>
            </a:r>
            <a:r>
              <a:rPr kumimoji="1" lang="en-US" altLang="ja-JP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kumimoji="1" lang="ja-JP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受注データダウンロードサービスの申込み</a:t>
            </a:r>
          </a:p>
          <a:p>
            <a:r>
              <a:rPr lang="en-US" altLang="ja-JP" dirty="0">
                <a:hlinkClick r:id="rId3"/>
              </a:rPr>
              <a:t>https://navi-manual.faq.rakuten.net/order/000009667?l-id=ManualLeftNavi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C46F-6F9D-46D5-ACEF-7FEB8EDA615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7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C46F-6F9D-46D5-ACEF-7FEB8EDA615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77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230E04-A62B-4B98-8CEB-75CB8E0C153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7524" y="929040"/>
            <a:ext cx="2200000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4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21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08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9861" y="6272785"/>
            <a:ext cx="640080" cy="3651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D2F0C39-69A5-4CD6-B3F3-EB4CFE3C794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ADE47-4739-4989-83B3-D3A423F7EA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851" y="6298484"/>
            <a:ext cx="2200000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0D8C3E-A9B5-4EC2-A88D-71AD3969341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47554" y="6404808"/>
            <a:ext cx="2200000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60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45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71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15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24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90D1537-893B-473A-9E30-092CE57B95CF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6C8C-D5EC-4CB9-B2C8-4E6BC65D3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71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2019/10/23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0495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  <a:latin typeface="+mj-lt"/>
              </a:defRPr>
            </a:lvl1pPr>
          </a:lstStyle>
          <a:p>
            <a:fld id="{79096C8C-D5EC-4CB9-B2C8-4E6BC65D3DF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5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ava.com/ja/download/win10.j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javadrive.jp/start/install/index4.html#section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C4A4-93CD-4043-96A2-56FC0383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ファイル方式受注データ処理</a:t>
            </a:r>
            <a:r>
              <a:rPr lang="ja-JP" altLang="en-US" dirty="0"/>
              <a:t>の紹介</a:t>
            </a:r>
            <a:endParaRPr kumimoji="1" lang="ja-JP" alt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821A97D-1A67-45CF-8BC7-A22FF900E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OASISTECH</a:t>
            </a:r>
          </a:p>
          <a:p>
            <a:r>
              <a:rPr lang="en-US" altLang="ja-JP" dirty="0"/>
              <a:t>2019-11</a:t>
            </a:r>
          </a:p>
        </p:txBody>
      </p:sp>
    </p:spTree>
    <p:extLst>
      <p:ext uri="{BB962C8B-B14F-4D97-AF65-F5344CB8AC3E}">
        <p14:creationId xmlns:p14="http://schemas.microsoft.com/office/powerpoint/2010/main" val="37903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11D2-0F71-4E31-A980-6EEA4FBD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注文データダウンロード手順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217D-359E-4ACA-AEFB-C6669D6E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5ED0F-D61C-4D3D-9F61-F84DBA73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56" y="2938854"/>
            <a:ext cx="3503665" cy="2238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BC7EEE-CCF1-4F89-83FD-C6FABA8B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054" y="2395456"/>
            <a:ext cx="7298743" cy="316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4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0B70-958D-49F9-B8AD-AFD37003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CB24-D008-4386-B96C-75830BC3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03DAB-600B-4A8C-B0E0-5DB5C13F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41" y="1153133"/>
            <a:ext cx="7533333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9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6781-D0CA-4EE5-9EB9-BCBCF17A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FF563-AD50-48CC-B402-4F3C070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1277C-A432-45A9-ACE1-B51E96F0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143" y="167095"/>
            <a:ext cx="7485714" cy="6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3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9A86-C126-475C-89BC-E55289EE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 </a:t>
            </a:r>
            <a:r>
              <a:rPr kumimoji="1" lang="ja-JP" altLang="en-US" dirty="0"/>
              <a:t>ファイルダウンロード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9FFB-5931-4F4E-B058-D1994382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0648-495F-480F-B5CB-0B13F625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54" y="1523195"/>
            <a:ext cx="8938591" cy="49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0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3681-7E4C-4DA8-8BB7-FD5BCBE1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79" y="153556"/>
            <a:ext cx="10058400" cy="1609344"/>
          </a:xfrm>
        </p:spPr>
        <p:txBody>
          <a:bodyPr/>
          <a:lstStyle/>
          <a:p>
            <a:r>
              <a:rPr kumimoji="1" lang="ja-JP" altLang="en-US" dirty="0"/>
              <a:t>テンプレートの新規・編集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C446-30D2-4E0C-B789-78193183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C26B8-146F-4599-BB06-6D06ACE2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935" y="1436429"/>
            <a:ext cx="6059598" cy="509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0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E05F-721D-49B4-BABF-C6C072BA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重要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0E6B-69A1-47F2-8BE8-5BD52D1EF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１．今回ツールで、項目は３つ以上</a:t>
            </a:r>
            <a:endParaRPr kumimoji="1" lang="en-US" altLang="ja-JP" dirty="0"/>
          </a:p>
          <a:p>
            <a:r>
              <a:rPr lang="ja-JP" altLang="en-US" dirty="0"/>
              <a:t>２．最初の項目は必ず“ステータス”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88765-FDB0-4499-8769-7684B890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46" y="3001083"/>
            <a:ext cx="5304277" cy="33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0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BC17-B95A-4C45-8A52-4F382E72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ステータスの定義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7C30-8F5E-4B36-9BF7-2836E6CE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[</a:t>
            </a:r>
            <a:r>
              <a:rPr lang="ja-JP" altLang="en-US" b="1" dirty="0"/>
              <a:t>受注データ等ダウンロード・アップロード</a:t>
            </a:r>
            <a:r>
              <a:rPr lang="en-US" altLang="ja-JP" b="1" dirty="0"/>
              <a:t>] </a:t>
            </a:r>
            <a:r>
              <a:rPr lang="ja-JP" altLang="en-US" b="1" dirty="0"/>
              <a:t>受注</a:t>
            </a:r>
            <a:r>
              <a:rPr lang="en-US" altLang="ja-JP" b="1" dirty="0"/>
              <a:t>CSV</a:t>
            </a:r>
            <a:r>
              <a:rPr lang="ja-JP" altLang="en-US" b="1" dirty="0"/>
              <a:t>データダウンロードのステータスをダウンロードすると数字が入っていますが、その定義を教えてください。</a:t>
            </a:r>
            <a:endParaRPr lang="en-US" altLang="ja-JP" b="1" dirty="0"/>
          </a:p>
          <a:p>
            <a:r>
              <a:rPr lang="ja-JP" altLang="en-US" dirty="0"/>
              <a:t>以下のよう定義しています。</a:t>
            </a:r>
            <a:br>
              <a:rPr lang="ja-JP" altLang="en-US" dirty="0"/>
            </a:br>
            <a:r>
              <a:rPr lang="en-US" altLang="ja-JP" dirty="0"/>
              <a:t>[100]</a:t>
            </a:r>
            <a:r>
              <a:rPr lang="ja-JP" altLang="en-US" dirty="0"/>
              <a:t>注文確認待ち</a:t>
            </a:r>
            <a:br>
              <a:rPr lang="ja-JP" altLang="en-US" dirty="0"/>
            </a:br>
            <a:r>
              <a:rPr lang="en-US" altLang="ja-JP" dirty="0"/>
              <a:t>[200]</a:t>
            </a:r>
            <a:r>
              <a:rPr lang="ja-JP" altLang="en-US" dirty="0"/>
              <a:t>楽天処理中</a:t>
            </a:r>
            <a:br>
              <a:rPr lang="ja-JP" altLang="en-US" dirty="0"/>
            </a:br>
            <a:r>
              <a:rPr lang="en-US" altLang="ja-JP" dirty="0"/>
              <a:t>[300]</a:t>
            </a:r>
            <a:r>
              <a:rPr lang="ja-JP" altLang="en-US" dirty="0"/>
              <a:t>発送待ち</a:t>
            </a:r>
            <a:br>
              <a:rPr lang="ja-JP" altLang="en-US" dirty="0"/>
            </a:br>
            <a:r>
              <a:rPr lang="en-US" altLang="ja-JP" dirty="0"/>
              <a:t>[400]</a:t>
            </a:r>
            <a:r>
              <a:rPr lang="ja-JP" altLang="en-US" dirty="0"/>
              <a:t>変更確定待ち</a:t>
            </a:r>
            <a:br>
              <a:rPr lang="ja-JP" altLang="en-US" dirty="0"/>
            </a:br>
            <a:r>
              <a:rPr lang="en-US" altLang="ja-JP" dirty="0"/>
              <a:t>[500]</a:t>
            </a:r>
            <a:r>
              <a:rPr lang="ja-JP" altLang="en-US" dirty="0"/>
              <a:t>発送済</a:t>
            </a:r>
            <a:br>
              <a:rPr lang="ja-JP" altLang="en-US" dirty="0"/>
            </a:br>
            <a:r>
              <a:rPr lang="en-US" altLang="ja-JP" dirty="0"/>
              <a:t>[600]</a:t>
            </a:r>
            <a:r>
              <a:rPr lang="ja-JP" altLang="en-US" dirty="0"/>
              <a:t>支払手続き中</a:t>
            </a:r>
            <a:br>
              <a:rPr lang="ja-JP" altLang="en-US" dirty="0"/>
            </a:br>
            <a:r>
              <a:rPr lang="en-US" altLang="ja-JP" dirty="0"/>
              <a:t>[700]</a:t>
            </a:r>
            <a:r>
              <a:rPr lang="ja-JP" altLang="en-US" dirty="0"/>
              <a:t>支払手続き済</a:t>
            </a:r>
            <a:br>
              <a:rPr lang="ja-JP" altLang="en-US" dirty="0"/>
            </a:br>
            <a:r>
              <a:rPr lang="en-US" altLang="ja-JP" dirty="0"/>
              <a:t>[800]</a:t>
            </a:r>
            <a:r>
              <a:rPr lang="ja-JP" altLang="en-US" dirty="0"/>
              <a:t>キャンセル確定待ち</a:t>
            </a:r>
            <a:br>
              <a:rPr lang="ja-JP" altLang="en-US" dirty="0"/>
            </a:br>
            <a:r>
              <a:rPr lang="en-US" altLang="ja-JP" dirty="0"/>
              <a:t>[900]</a:t>
            </a:r>
            <a:r>
              <a:rPr lang="ja-JP" altLang="en-US" dirty="0"/>
              <a:t>キャンセル確定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849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D215-B2AD-43E0-AC57-94E244E8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225296"/>
            <a:ext cx="10024872" cy="3520440"/>
          </a:xfrm>
        </p:spPr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ツールのセットアップ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F1A9E-4FF2-47EB-A684-381B2AC59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525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7DAC00-6409-46EB-8EA0-BCB52421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ソフト環境設定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C26BAD-DCE6-4951-A129-C842745F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Java </a:t>
            </a:r>
            <a:r>
              <a:rPr kumimoji="1" lang="ja-JP" altLang="en-US" dirty="0"/>
              <a:t>のツールが必要です。</a:t>
            </a:r>
            <a:endParaRPr kumimoji="1" lang="en-US" altLang="ja-JP" dirty="0"/>
          </a:p>
          <a:p>
            <a:r>
              <a:rPr lang="ja-JP" altLang="en-US" dirty="0"/>
              <a:t>１．</a:t>
            </a:r>
            <a:r>
              <a:rPr lang="en-US" altLang="ja-JP" dirty="0"/>
              <a:t>Windows</a:t>
            </a:r>
            <a:r>
              <a:rPr lang="ja-JP" altLang="en-US" dirty="0"/>
              <a:t>　</a:t>
            </a:r>
            <a:r>
              <a:rPr lang="en-US" altLang="ja-JP" dirty="0"/>
              <a:t>10</a:t>
            </a:r>
            <a:endParaRPr kumimoji="1"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DF9BE-9802-4CC4-A0FC-4A26844C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639" y="234303"/>
            <a:ext cx="3638095" cy="6466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7B7302-74B6-4F7A-B6A8-B4C3F08858E8}"/>
              </a:ext>
            </a:extLst>
          </p:cNvPr>
          <p:cNvSpPr/>
          <p:nvPr/>
        </p:nvSpPr>
        <p:spPr>
          <a:xfrm>
            <a:off x="0" y="5398275"/>
            <a:ext cx="760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https://www.java.com/ja/download/help/win_controlpanel.xml</a:t>
            </a:r>
          </a:p>
        </p:txBody>
      </p:sp>
    </p:spTree>
    <p:extLst>
      <p:ext uri="{BB962C8B-B14F-4D97-AF65-F5344CB8AC3E}">
        <p14:creationId xmlns:p14="http://schemas.microsoft.com/office/powerpoint/2010/main" val="51801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5DB9-D941-4FC0-834D-372A4C0E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6C91D-E678-44BF-9F37-BB1C1183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F9DFD-719C-40DF-A876-B3BEFB61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05" y="805190"/>
            <a:ext cx="7276190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5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C938-4AE1-4B36-B657-AD3E5F4B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内容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A05B2-A8CB-407D-9E5C-740E08EE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3600" dirty="0"/>
              <a:t>CSV</a:t>
            </a:r>
            <a:r>
              <a:rPr kumimoji="1" lang="ja-JP" altLang="en-US" sz="3600" dirty="0"/>
              <a:t>ファイルの紹介</a:t>
            </a:r>
            <a:endParaRPr kumimoji="1" lang="en-US" altLang="ja-JP" sz="3600" dirty="0"/>
          </a:p>
          <a:p>
            <a:r>
              <a:rPr kumimoji="1" lang="en-US" altLang="ja-JP" sz="3600" dirty="0"/>
              <a:t>Order(</a:t>
            </a:r>
            <a:r>
              <a:rPr kumimoji="1" lang="ja-JP" altLang="en-US" sz="3600" dirty="0"/>
              <a:t>受注処理）ソフトの紹介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0916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FCEC-953B-4C4E-800A-36EBB704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もし確認できなければ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EE72-3341-46FD-AD54-B12224B6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ツールをダウンロードする</a:t>
            </a:r>
            <a:endParaRPr kumimoji="1" lang="en-US" altLang="ja-JP" dirty="0"/>
          </a:p>
          <a:p>
            <a:r>
              <a:rPr lang="en-US" altLang="ja-JP" dirty="0">
                <a:hlinkClick r:id="rId2"/>
              </a:rPr>
              <a:t>https://java.com/ja/download/win10.jsp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AF1B1-35CE-4B2A-867E-FCD5AB2C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16" y="3039838"/>
            <a:ext cx="4687380" cy="362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1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2668-8021-4D83-A859-2BB9C8B3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Java </a:t>
            </a:r>
            <a:r>
              <a:rPr kumimoji="1" lang="ja-JP" altLang="en-US" dirty="0"/>
              <a:t>環境設定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C080-9BCF-41B6-A828-8DBA2585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https://www.javadrive.jp/start/install/index4.html#section2</a:t>
            </a:r>
            <a:endParaRPr lang="en-US" altLang="ja-JP" dirty="0"/>
          </a:p>
          <a:p>
            <a:r>
              <a:rPr kumimoji="1" lang="en-US" altLang="ja-JP" dirty="0"/>
              <a:t>PATH</a:t>
            </a:r>
            <a:r>
              <a:rPr kumimoji="1" lang="ja-JP" altLang="en-US" dirty="0"/>
              <a:t>設定のみでで結構です。</a:t>
            </a:r>
          </a:p>
        </p:txBody>
      </p:sp>
      <p:pic>
        <p:nvPicPr>
          <p:cNvPr id="1026" name="Picture 2" descr="eyecatch">
            <a:extLst>
              <a:ext uri="{FF2B5EF4-FFF2-40B4-BE49-F238E27FC236}">
                <a16:creationId xmlns:a16="http://schemas.microsoft.com/office/drawing/2014/main" id="{DDCF770C-71B4-4C62-804D-426BEAD9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598" y="3082780"/>
            <a:ext cx="5433275" cy="29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21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7F19EB-9EC0-4DB7-803C-B2FF533E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 Nations</a:t>
            </a:r>
            <a:r>
              <a:rPr kumimoji="1" lang="ja-JP" altLang="en-US" dirty="0"/>
              <a:t>ツールの使い方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CD59D-4239-47AE-96E3-992309108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695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0FAD35-BB7C-47ED-AD9A-D1BAAAF4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26" y="420238"/>
            <a:ext cx="3373363" cy="160934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３ステップのみ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DBC061-BFC0-4B89-B034-085F560C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0E747-C6CD-411A-AB07-5370955E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577" y="-103031"/>
            <a:ext cx="6849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62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5512-ED46-40E6-85D5-EDC7A3EE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ショットカットも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9E0C-8A34-4A53-88F9-C7A8E253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37C88-2B22-4612-A4A5-06D9B4370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468" y="1999484"/>
            <a:ext cx="4514012" cy="413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9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12BAB-A9BC-40F9-B4F5-53DB2B96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 </a:t>
            </a:r>
            <a:r>
              <a:rPr kumimoji="1" lang="ja-JP" altLang="en-US" dirty="0"/>
              <a:t>ダウンロードサービス利用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B81DF-3BCF-4571-AA54-FE1D78FB3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08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7227D8-4C55-49B9-BB88-84DCDA2A0169}"/>
              </a:ext>
            </a:extLst>
          </p:cNvPr>
          <p:cNvSpPr/>
          <p:nvPr/>
        </p:nvSpPr>
        <p:spPr>
          <a:xfrm>
            <a:off x="2305318" y="2653048"/>
            <a:ext cx="7508383" cy="14037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D1E29C-C269-43FF-9AA9-CC9BE25E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61" y="195195"/>
            <a:ext cx="7658631" cy="23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1F043F-395D-456D-A867-1254944A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762" y="5096873"/>
            <a:ext cx="5002752" cy="151919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0636B8-787C-4E92-8347-57BCC1749F7F}"/>
              </a:ext>
            </a:extLst>
          </p:cNvPr>
          <p:cNvSpPr/>
          <p:nvPr/>
        </p:nvSpPr>
        <p:spPr>
          <a:xfrm>
            <a:off x="3464418" y="3129566"/>
            <a:ext cx="1893194" cy="824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注文一括ダウンロード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4AD267-19CB-4B33-8EBE-D1E17EFD8840}"/>
              </a:ext>
            </a:extLst>
          </p:cNvPr>
          <p:cNvSpPr/>
          <p:nvPr/>
        </p:nvSpPr>
        <p:spPr>
          <a:xfrm>
            <a:off x="7031866" y="3168203"/>
            <a:ext cx="1893194" cy="824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出荷処理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63989A2-B1B8-4E94-8AB6-B27EA153FBA6}"/>
              </a:ext>
            </a:extLst>
          </p:cNvPr>
          <p:cNvSpPr/>
          <p:nvPr/>
        </p:nvSpPr>
        <p:spPr>
          <a:xfrm>
            <a:off x="5795494" y="3477296"/>
            <a:ext cx="927278" cy="21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15566-3F88-4AF6-B054-D293C405CA10}"/>
              </a:ext>
            </a:extLst>
          </p:cNvPr>
          <p:cNvSpPr txBox="1"/>
          <p:nvPr/>
        </p:nvSpPr>
        <p:spPr>
          <a:xfrm>
            <a:off x="218941" y="14166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サービス利用できることは？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42059-543C-4DCD-BA24-1C94D990CAEC}"/>
              </a:ext>
            </a:extLst>
          </p:cNvPr>
          <p:cNvSpPr txBox="1"/>
          <p:nvPr/>
        </p:nvSpPr>
        <p:spPr>
          <a:xfrm>
            <a:off x="283335" y="2369713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サービス注文処理の自動化での利用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AD14-7CF9-463C-8B8B-2C7F91D02DE3}"/>
              </a:ext>
            </a:extLst>
          </p:cNvPr>
          <p:cNvSpPr txBox="1"/>
          <p:nvPr/>
        </p:nvSpPr>
        <p:spPr>
          <a:xfrm>
            <a:off x="373487" y="4584879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サービス　必要なソフトウェア</a:t>
            </a:r>
          </a:p>
        </p:txBody>
      </p:sp>
    </p:spTree>
    <p:extLst>
      <p:ext uri="{BB962C8B-B14F-4D97-AF65-F5344CB8AC3E}">
        <p14:creationId xmlns:p14="http://schemas.microsoft.com/office/powerpoint/2010/main" val="670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9919-3DF9-4F25-B6B2-0A79907D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利用手順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5D23-FEB6-47AB-8B19-93F6D9DA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１．サービス申込み</a:t>
            </a:r>
            <a:endParaRPr kumimoji="1" lang="en-US" altLang="ja-JP" dirty="0"/>
          </a:p>
          <a:p>
            <a:r>
              <a:rPr lang="ja-JP" altLang="en-US" dirty="0"/>
              <a:t>２．ダウンロード　ファイル　テンプレート設定</a:t>
            </a:r>
            <a:endParaRPr lang="en-US" altLang="ja-JP" dirty="0"/>
          </a:p>
          <a:p>
            <a:r>
              <a:rPr kumimoji="1" lang="ja-JP" altLang="en-US" dirty="0"/>
              <a:t>３．（日常）業務処理　</a:t>
            </a:r>
            <a:endParaRPr kumimoji="1" lang="en-US" altLang="ja-JP" dirty="0"/>
          </a:p>
          <a:p>
            <a:pPr lvl="1"/>
            <a:r>
              <a:rPr lang="ja-JP" altLang="en-US" dirty="0"/>
              <a:t>ダウンロード</a:t>
            </a:r>
            <a:endParaRPr lang="en-US" altLang="ja-JP" dirty="0"/>
          </a:p>
          <a:p>
            <a:pPr lvl="1"/>
            <a:r>
              <a:rPr kumimoji="1" lang="ja-JP" altLang="en-US" dirty="0"/>
              <a:t>注文処理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24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EE51-913C-4CD4-AA21-9E18FF21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ファイルとは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D1DB-09C1-45B2-AE9A-999A69DB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000" y="1889588"/>
            <a:ext cx="10058400" cy="4050792"/>
          </a:xfrm>
        </p:spPr>
        <p:txBody>
          <a:bodyPr/>
          <a:lstStyle/>
          <a:p>
            <a:r>
              <a:rPr lang="en-US" altLang="ja-JP" dirty="0"/>
              <a:t>comma-separated values</a:t>
            </a:r>
            <a:r>
              <a:rPr lang="ja-JP" altLang="en-US" dirty="0"/>
              <a:t>（略称：</a:t>
            </a:r>
            <a:r>
              <a:rPr lang="en-US" altLang="ja-JP" dirty="0"/>
              <a:t>CSV</a:t>
            </a:r>
            <a:r>
              <a:rPr lang="ja-JP" altLang="en-US" dirty="0"/>
              <a:t>）は、いくつかのフィールド（項目）をカンマ「</a:t>
            </a:r>
            <a:r>
              <a:rPr lang="en-US" altLang="ja-JP" dirty="0"/>
              <a:t>,</a:t>
            </a:r>
            <a:r>
              <a:rPr lang="ja-JP" altLang="en-US" dirty="0"/>
              <a:t>」で区切ったテキストデータおよびテキストファイル。</a:t>
            </a:r>
            <a:endParaRPr kumimoji="1" lang="ja-JP" altLang="en-US" dirty="0"/>
          </a:p>
        </p:txBody>
      </p:sp>
      <p:sp>
        <p:nvSpPr>
          <p:cNvPr id="4" name="AutoShape 2" descr="csv">
            <a:extLst>
              <a:ext uri="{FF2B5EF4-FFF2-40B4-BE49-F238E27FC236}">
                <a16:creationId xmlns:a16="http://schemas.microsoft.com/office/drawing/2014/main" id="{8D99C3BE-B549-4742-9E4F-391A43C9A6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B11F66-E610-4A00-AA92-3F8FC13DA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50" y="3833927"/>
            <a:ext cx="10004913" cy="781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4E41B8-03AB-4806-A038-7252DDE3D381}"/>
              </a:ext>
            </a:extLst>
          </p:cNvPr>
          <p:cNvSpPr txBox="1"/>
          <p:nvPr/>
        </p:nvSpPr>
        <p:spPr>
          <a:xfrm>
            <a:off x="3387143" y="334850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Text Editor</a:t>
            </a:r>
            <a:r>
              <a:rPr kumimoji="1" lang="ja-JP" altLang="en-US" dirty="0"/>
              <a:t>での表示（実際の注文データ）</a:t>
            </a:r>
          </a:p>
        </p:txBody>
      </p:sp>
    </p:spTree>
    <p:extLst>
      <p:ext uri="{BB962C8B-B14F-4D97-AF65-F5344CB8AC3E}">
        <p14:creationId xmlns:p14="http://schemas.microsoft.com/office/powerpoint/2010/main" val="41987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B7BD-5C66-4CA2-AC3A-BBCD1FB9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　注文ファイル例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C17A5-90EB-4CF2-986F-B28599F2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789"/>
            <a:ext cx="12192000" cy="18714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6DCFC-48FF-4207-A455-5A2BBDD9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438" y="3918080"/>
            <a:ext cx="6247619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8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11E5-6A5A-4AB5-A491-71FB552F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サービス申込み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D33C03-0BAC-4422-AEB4-1F8857962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721" y="2078354"/>
            <a:ext cx="9419048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8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5BEE27-E291-458C-82A5-9FD610BA1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20" y="331652"/>
            <a:ext cx="9380952" cy="41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5566AA-960E-4A0B-A03B-4D0A15E19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8" y="4734190"/>
            <a:ext cx="9485714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176</TotalTime>
  <Words>761</Words>
  <Application>Microsoft Office PowerPoint</Application>
  <PresentationFormat>Widescreen</PresentationFormat>
  <Paragraphs>50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游ゴシック</vt:lpstr>
      <vt:lpstr>Bookman Old Style</vt:lpstr>
      <vt:lpstr>Century Gothic</vt:lpstr>
      <vt:lpstr>Wingdings</vt:lpstr>
      <vt:lpstr>Wood Type</vt:lpstr>
      <vt:lpstr>CSVファイル方式受注データ処理の紹介</vt:lpstr>
      <vt:lpstr>内容</vt:lpstr>
      <vt:lpstr>CSV ダウンロードサービス利用</vt:lpstr>
      <vt:lpstr>PowerPoint Presentation</vt:lpstr>
      <vt:lpstr>利用手順</vt:lpstr>
      <vt:lpstr>CSVファイルとは</vt:lpstr>
      <vt:lpstr>CSVファイル　注文ファイル例</vt:lpstr>
      <vt:lpstr>サービス申込み</vt:lpstr>
      <vt:lpstr>PowerPoint Presentation</vt:lpstr>
      <vt:lpstr>注文データダウンロード手順</vt:lpstr>
      <vt:lpstr>PowerPoint Presentation</vt:lpstr>
      <vt:lpstr>PowerPoint Presentation</vt:lpstr>
      <vt:lpstr>CSV ファイルダウンロード</vt:lpstr>
      <vt:lpstr>テンプレートの新規・編集</vt:lpstr>
      <vt:lpstr>重要</vt:lpstr>
      <vt:lpstr>ステータスの定義</vt:lpstr>
      <vt:lpstr>CSVツールのセットアップ</vt:lpstr>
      <vt:lpstr>ソフト環境設定</vt:lpstr>
      <vt:lpstr>PowerPoint Presentation</vt:lpstr>
      <vt:lpstr>もし確認できなければ</vt:lpstr>
      <vt:lpstr>Java 環境設定</vt:lpstr>
      <vt:lpstr>CSV Nationsツールの使い方</vt:lpstr>
      <vt:lpstr>３ステップのみ</vt:lpstr>
      <vt:lpstr>ショットカットもOK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License Change</dc:title>
  <dc:creator>Xuchu Zhu - A17582</dc:creator>
  <cp:lastModifiedBy>Xuchu Zhu - A17582</cp:lastModifiedBy>
  <cp:revision>63</cp:revision>
  <dcterms:created xsi:type="dcterms:W3CDTF">2019-10-20T13:52:50Z</dcterms:created>
  <dcterms:modified xsi:type="dcterms:W3CDTF">2019-11-12T14:23:26Z</dcterms:modified>
</cp:coreProperties>
</file>