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350" r:id="rId3"/>
    <p:sldId id="352" r:id="rId4"/>
    <p:sldId id="353" r:id="rId5"/>
    <p:sldId id="354" r:id="rId6"/>
    <p:sldId id="356" r:id="rId7"/>
    <p:sldId id="355" r:id="rId8"/>
    <p:sldId id="25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9E75-6AE8-4005-89EE-C9C9CC1C82BA}" type="datetimeFigureOut">
              <a:rPr kumimoji="1" lang="ja-JP" altLang="en-US" smtClean="0"/>
              <a:t>2019/12/26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80DD0-F5A6-4E1E-BC53-1D6CBBD649F0}" type="slidenum">
              <a:rPr kumimoji="1" lang="ja-JP" altLang="en-US" smtClean="0"/>
              <a:t>‹#›</a:t>
            </a:fld>
            <a:endParaRPr kumimoji="1" lang="ja-JP" altLang="en-US"/>
          </a:p>
        </p:txBody>
      </p:sp>
    </p:spTree>
    <p:extLst>
      <p:ext uri="{BB962C8B-B14F-4D97-AF65-F5344CB8AC3E}">
        <p14:creationId xmlns:p14="http://schemas.microsoft.com/office/powerpoint/2010/main" val="18527029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F080DD0-F5A6-4E1E-BC53-1D6CBBD649F0}" type="slidenum">
              <a:rPr kumimoji="1" lang="ja-JP" altLang="en-US" smtClean="0"/>
              <a:t>5</a:t>
            </a:fld>
            <a:endParaRPr kumimoji="1" lang="ja-JP" altLang="en-US"/>
          </a:p>
        </p:txBody>
      </p:sp>
    </p:spTree>
    <p:extLst>
      <p:ext uri="{BB962C8B-B14F-4D97-AF65-F5344CB8AC3E}">
        <p14:creationId xmlns:p14="http://schemas.microsoft.com/office/powerpoint/2010/main" val="39897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F080DD0-F5A6-4E1E-BC53-1D6CBBD649F0}" type="slidenum">
              <a:rPr kumimoji="1" lang="ja-JP" altLang="en-US" smtClean="0"/>
              <a:t>6</a:t>
            </a:fld>
            <a:endParaRPr kumimoji="1" lang="ja-JP" altLang="en-US"/>
          </a:p>
        </p:txBody>
      </p:sp>
    </p:spTree>
    <p:extLst>
      <p:ext uri="{BB962C8B-B14F-4D97-AF65-F5344CB8AC3E}">
        <p14:creationId xmlns:p14="http://schemas.microsoft.com/office/powerpoint/2010/main" val="346751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3"/>
          <p:cNvSpPr>
            <a:spLocks noGrp="1"/>
          </p:cNvSpPr>
          <p:nvPr>
            <p:ph type="sldNum" sz="quarter" idx="11"/>
          </p:nvPr>
        </p:nvSpPr>
        <p:spPr/>
        <p:txBody>
          <a:bodyPr/>
          <a:lstStyle/>
          <a:p>
            <a:pPr>
              <a:defRPr/>
            </a:pPr>
            <a:fld id="{BD27F688-A74B-42B2-A923-149F972BB7DC}" type="slidenum">
              <a:rPr lang="en-US" altLang="ja-JP" smtClean="0"/>
              <a:pPr>
                <a:defRPr/>
              </a:pPr>
              <a:t>‹#›</a:t>
            </a:fld>
            <a:endParaRPr lang="en-US" altLang="ja-JP" dirty="0"/>
          </a:p>
        </p:txBody>
      </p:sp>
      <p:sp>
        <p:nvSpPr>
          <p:cNvPr id="8" name="フッター プレースホルダー 7"/>
          <p:cNvSpPr>
            <a:spLocks noGrp="1"/>
          </p:cNvSpPr>
          <p:nvPr>
            <p:ph type="ftr" sz="quarter" idx="12"/>
          </p:nvPr>
        </p:nvSpPr>
        <p:spPr>
          <a:xfrm>
            <a:off x="9699357" y="7939"/>
            <a:ext cx="2469746" cy="242312"/>
          </a:xfrm>
          <a:prstGeom prst="rect">
            <a:avLst/>
          </a:prstGeom>
        </p:spPr>
        <p:txBody>
          <a:bodyPr/>
          <a:lstStyle/>
          <a:p>
            <a:r>
              <a:rPr kumimoji="1" lang="en-US" altLang="ja-JP"/>
              <a:t>CONFIDENTIAL</a:t>
            </a:r>
            <a:endParaRPr kumimoji="1" lang="ja-JP" altLang="en-US"/>
          </a:p>
        </p:txBody>
      </p:sp>
    </p:spTree>
    <p:extLst>
      <p:ext uri="{BB962C8B-B14F-4D97-AF65-F5344CB8AC3E}">
        <p14:creationId xmlns:p14="http://schemas.microsoft.com/office/powerpoint/2010/main" val="108726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3"/>
          <p:cNvSpPr>
            <a:spLocks noGrp="1"/>
          </p:cNvSpPr>
          <p:nvPr>
            <p:ph type="sldNum" sz="quarter" idx="11"/>
          </p:nvPr>
        </p:nvSpPr>
        <p:spPr/>
        <p:txBody>
          <a:bodyPr/>
          <a:lstStyle/>
          <a:p>
            <a:pPr>
              <a:defRPr/>
            </a:pPr>
            <a:fld id="{BD27F688-A74B-42B2-A923-149F972BB7DC}" type="slidenum">
              <a:rPr lang="en-US" altLang="ja-JP" smtClean="0"/>
              <a:pPr>
                <a:defRPr/>
              </a:pPr>
              <a:t>‹#›</a:t>
            </a:fld>
            <a:endParaRPr lang="en-US" altLang="ja-JP" dirty="0"/>
          </a:p>
        </p:txBody>
      </p:sp>
      <p:sp>
        <p:nvSpPr>
          <p:cNvPr id="6" name="コンテンツ プレースホルダー 5"/>
          <p:cNvSpPr>
            <a:spLocks noGrp="1"/>
          </p:cNvSpPr>
          <p:nvPr>
            <p:ph sz="quarter" idx="12"/>
          </p:nvPr>
        </p:nvSpPr>
        <p:spPr>
          <a:xfrm>
            <a:off x="246735" y="476672"/>
            <a:ext cx="11609905" cy="583264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8" name="フッター プレースホルダー 7"/>
          <p:cNvSpPr>
            <a:spLocks noGrp="1"/>
          </p:cNvSpPr>
          <p:nvPr>
            <p:ph type="ftr" sz="quarter" idx="13"/>
          </p:nvPr>
        </p:nvSpPr>
        <p:spPr>
          <a:xfrm>
            <a:off x="9699357" y="7939"/>
            <a:ext cx="2469746" cy="242312"/>
          </a:xfrm>
          <a:prstGeom prst="rect">
            <a:avLst/>
          </a:prstGeom>
        </p:spPr>
        <p:txBody>
          <a:bodyPr/>
          <a:lstStyle/>
          <a:p>
            <a:r>
              <a:rPr kumimoji="1" lang="en-US" altLang="ja-JP"/>
              <a:t>CONFIDENTIAL</a:t>
            </a:r>
            <a:endParaRPr kumimoji="1" lang="ja-JP" altLang="en-US"/>
          </a:p>
        </p:txBody>
      </p:sp>
    </p:spTree>
    <p:extLst>
      <p:ext uri="{BB962C8B-B14F-4D97-AF65-F5344CB8AC3E}">
        <p14:creationId xmlns:p14="http://schemas.microsoft.com/office/powerpoint/2010/main" val="120367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4E55A268-5130-4370-9785-8755B264868D}" type="slidenum">
              <a:rPr lang="en-US" altLang="ja-JP"/>
              <a:pPr>
                <a:defRPr/>
              </a:pPr>
              <a:t>‹#›</a:t>
            </a:fld>
            <a:endParaRPr lang="en-US" altLang="ja-JP" dirty="0"/>
          </a:p>
        </p:txBody>
      </p:sp>
      <p:sp>
        <p:nvSpPr>
          <p:cNvPr id="5" name="フッター プレースホルダー 4"/>
          <p:cNvSpPr>
            <a:spLocks noGrp="1"/>
          </p:cNvSpPr>
          <p:nvPr>
            <p:ph type="ftr" sz="quarter" idx="12"/>
          </p:nvPr>
        </p:nvSpPr>
        <p:spPr>
          <a:xfrm>
            <a:off x="9699357" y="7939"/>
            <a:ext cx="2469746" cy="242312"/>
          </a:xfrm>
          <a:prstGeom prst="rect">
            <a:avLst/>
          </a:prstGeom>
        </p:spPr>
        <p:txBody>
          <a:bodyPr/>
          <a:lstStyle/>
          <a:p>
            <a:r>
              <a:rPr kumimoji="1" lang="en-US" altLang="ja-JP"/>
              <a:t>CONFIDENTIAL</a:t>
            </a:r>
            <a:endParaRPr kumimoji="1" lang="ja-JP" altLang="en-US"/>
          </a:p>
        </p:txBody>
      </p:sp>
    </p:spTree>
    <p:extLst>
      <p:ext uri="{BB962C8B-B14F-4D97-AF65-F5344CB8AC3E}">
        <p14:creationId xmlns:p14="http://schemas.microsoft.com/office/powerpoint/2010/main" val="347264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メッセージ">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defRPr>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0" y="260648"/>
            <a:ext cx="12192000" cy="1224136"/>
          </a:xfrm>
        </p:spPr>
        <p:txBody>
          <a:bodyPr anchor="b"/>
          <a:lstStyle>
            <a:lvl1pPr marL="0" indent="0">
              <a:buClr>
                <a:schemeClr val="accent1"/>
              </a:buClr>
              <a:buFontTx/>
              <a:buNone/>
              <a:defRPr/>
            </a:lvl1pPr>
            <a:lvl2pPr marL="177800" indent="0">
              <a:buClr>
                <a:schemeClr val="accent1"/>
              </a:buClr>
              <a:buFontTx/>
              <a:buNone/>
              <a:defRPr/>
            </a:lvl2pPr>
            <a:lvl3pPr marL="357188" indent="0">
              <a:buClr>
                <a:schemeClr val="accent1"/>
              </a:buClr>
              <a:buFontTx/>
              <a:buNone/>
              <a:defRPr/>
            </a:lvl3pPr>
            <a:lvl4pPr marL="534987" indent="0">
              <a:buClr>
                <a:schemeClr val="accent1"/>
              </a:buClr>
              <a:buFontTx/>
              <a:buNone/>
              <a:defRPr/>
            </a:lvl4pPr>
            <a:lvl5pPr marL="720725" indent="0">
              <a:buClr>
                <a:schemeClr val="accent1"/>
              </a:buClr>
              <a:buFontTx/>
              <a:buNone/>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83B2735E-BE50-4F83-A5D2-FAEB886B832B}" type="slidenum">
              <a:rPr lang="en-US" altLang="ja-JP"/>
              <a:pPr>
                <a:defRPr/>
              </a:pPr>
              <a:t>‹#›</a:t>
            </a:fld>
            <a:endParaRPr lang="en-US" altLang="ja-JP" dirty="0"/>
          </a:p>
        </p:txBody>
      </p:sp>
      <p:cxnSp>
        <p:nvCxnSpPr>
          <p:cNvPr id="6" name="直線コネクタ 5"/>
          <p:cNvCxnSpPr/>
          <p:nvPr userDrawn="1"/>
        </p:nvCxnSpPr>
        <p:spPr>
          <a:xfrm>
            <a:off x="0" y="1484784"/>
            <a:ext cx="97296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 プレースホルダー 7"/>
          <p:cNvSpPr>
            <a:spLocks noGrp="1"/>
          </p:cNvSpPr>
          <p:nvPr>
            <p:ph type="ftr" sz="quarter" idx="12"/>
          </p:nvPr>
        </p:nvSpPr>
        <p:spPr>
          <a:xfrm>
            <a:off x="9699357" y="7939"/>
            <a:ext cx="2469746" cy="242312"/>
          </a:xfrm>
          <a:prstGeom prst="rect">
            <a:avLst/>
          </a:prstGeom>
        </p:spPr>
        <p:txBody>
          <a:bodyPr/>
          <a:lstStyle/>
          <a:p>
            <a:r>
              <a:rPr kumimoji="1" lang="en-US" altLang="ja-JP"/>
              <a:t>CONFIDENTIAL</a:t>
            </a:r>
            <a:endParaRPr kumimoji="1" lang="ja-JP" altLang="en-US"/>
          </a:p>
        </p:txBody>
      </p:sp>
    </p:spTree>
    <p:extLst>
      <p:ext uri="{BB962C8B-B14F-4D97-AF65-F5344CB8AC3E}">
        <p14:creationId xmlns:p14="http://schemas.microsoft.com/office/powerpoint/2010/main" val="117596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とメッセージスペース">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4" name="Rectangle 6"/>
          <p:cNvSpPr>
            <a:spLocks noGrp="1" noChangeArrowheads="1"/>
          </p:cNvSpPr>
          <p:nvPr>
            <p:ph type="sldNum" sz="quarter" idx="11"/>
          </p:nvPr>
        </p:nvSpPr>
        <p:spPr>
          <a:ln/>
        </p:spPr>
        <p:txBody>
          <a:bodyPr/>
          <a:lstStyle>
            <a:lvl1pPr>
              <a:defRPr/>
            </a:lvl1pPr>
          </a:lstStyle>
          <a:p>
            <a:pPr>
              <a:defRPr/>
            </a:pPr>
            <a:fld id="{27C341F0-3EFD-4756-8774-BD97CEF61A7E}" type="slidenum">
              <a:rPr lang="en-US" altLang="ja-JP"/>
              <a:pPr>
                <a:defRPr/>
              </a:pPr>
              <a:t>‹#›</a:t>
            </a:fld>
            <a:endParaRPr lang="en-US" altLang="ja-JP" dirty="0"/>
          </a:p>
        </p:txBody>
      </p:sp>
      <p:cxnSp>
        <p:nvCxnSpPr>
          <p:cNvPr id="5" name="直線コネクタ 4"/>
          <p:cNvCxnSpPr/>
          <p:nvPr userDrawn="1"/>
        </p:nvCxnSpPr>
        <p:spPr>
          <a:xfrm>
            <a:off x="0" y="1484784"/>
            <a:ext cx="972963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フッター プレースホルダー 6"/>
          <p:cNvSpPr>
            <a:spLocks noGrp="1"/>
          </p:cNvSpPr>
          <p:nvPr>
            <p:ph type="ftr" sz="quarter" idx="12"/>
          </p:nvPr>
        </p:nvSpPr>
        <p:spPr>
          <a:xfrm>
            <a:off x="9699357" y="7939"/>
            <a:ext cx="2469746" cy="242312"/>
          </a:xfrm>
          <a:prstGeom prst="rect">
            <a:avLst/>
          </a:prstGeom>
        </p:spPr>
        <p:txBody>
          <a:bodyPr/>
          <a:lstStyle/>
          <a:p>
            <a:r>
              <a:rPr kumimoji="1" lang="en-US" altLang="ja-JP"/>
              <a:t>CONFIDENTIAL</a:t>
            </a:r>
            <a:endParaRPr kumimoji="1" lang="ja-JP" altLang="en-US"/>
          </a:p>
        </p:txBody>
      </p:sp>
    </p:spTree>
    <p:extLst>
      <p:ext uri="{BB962C8B-B14F-4D97-AF65-F5344CB8AC3E}">
        <p14:creationId xmlns:p14="http://schemas.microsoft.com/office/powerpoint/2010/main" val="320110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BD27F688-A74B-42B2-A923-149F972BB7DC}" type="slidenum">
              <a:rPr lang="en-US" altLang="ja-JP" smtClean="0"/>
              <a:pPr>
                <a:defRPr/>
              </a:pPr>
              <a:t>‹#›</a:t>
            </a:fld>
            <a:endParaRPr lang="en-US" altLang="ja-JP" dirty="0"/>
          </a:p>
        </p:txBody>
      </p:sp>
      <p:sp>
        <p:nvSpPr>
          <p:cNvPr id="3" name="フッター プレースホルダー 2"/>
          <p:cNvSpPr>
            <a:spLocks noGrp="1"/>
          </p:cNvSpPr>
          <p:nvPr>
            <p:ph type="ftr" sz="quarter" idx="11"/>
          </p:nvPr>
        </p:nvSpPr>
        <p:spPr>
          <a:xfrm>
            <a:off x="9699357" y="7939"/>
            <a:ext cx="2469746" cy="242312"/>
          </a:xfrm>
          <a:prstGeom prst="rect">
            <a:avLst/>
          </a:prstGeom>
        </p:spPr>
        <p:txBody>
          <a:bodyPr/>
          <a:lstStyle/>
          <a:p>
            <a:r>
              <a:rPr lang="en-US" altLang="ja-JP"/>
              <a:t>CONFIDENTIAL</a:t>
            </a:r>
            <a:endParaRPr lang="ja-JP" altLang="en-US" dirty="0"/>
          </a:p>
        </p:txBody>
      </p:sp>
    </p:spTree>
    <p:extLst>
      <p:ext uri="{BB962C8B-B14F-4D97-AF65-F5344CB8AC3E}">
        <p14:creationId xmlns:p14="http://schemas.microsoft.com/office/powerpoint/2010/main" val="32703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5" name="Picture 22" descr="logo_2_CS_Flat"/>
          <p:cNvPicPr>
            <a:picLocks noChangeAspect="1" noChangeArrowheads="1"/>
          </p:cNvPicPr>
          <p:nvPr userDrawn="1"/>
        </p:nvPicPr>
        <p:blipFill>
          <a:blip r:embed="rId2">
            <a:biLevel thresh="75000"/>
            <a:extLst>
              <a:ext uri="{28A0092B-C50C-407E-A947-70E740481C1C}">
                <a14:useLocalDpi xmlns:a14="http://schemas.microsoft.com/office/drawing/2010/main" val="0"/>
              </a:ext>
            </a:extLst>
          </a:blip>
          <a:srcRect r="18941"/>
          <a:stretch>
            <a:fillRect/>
          </a:stretch>
        </p:blipFill>
        <p:spPr bwMode="auto">
          <a:xfrm>
            <a:off x="8" y="7939"/>
            <a:ext cx="9699349" cy="687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10"/>
          <p:cNvSpPr>
            <a:spLocks noChangeArrowheads="1"/>
          </p:cNvSpPr>
          <p:nvPr userDrawn="1"/>
        </p:nvSpPr>
        <p:spPr bwMode="gray">
          <a:xfrm>
            <a:off x="7" y="0"/>
            <a:ext cx="12192000" cy="4365104"/>
          </a:xfrm>
          <a:prstGeom prst="rect">
            <a:avLst/>
          </a:prstGeom>
          <a:solidFill>
            <a:srgbClr val="002060">
              <a:alpha val="79999"/>
            </a:srgbClr>
          </a:solidFill>
          <a:ln>
            <a:noFill/>
          </a:ln>
        </p:spPr>
        <p:txBody>
          <a:bodyPr wrap="none" lIns="103163" tIns="51581" rIns="103163" bIns="51581" anchor="ctr"/>
          <a:lstStyle/>
          <a:p>
            <a:endParaRPr lang="ja-JP" altLang="en-US" sz="1800" dirty="0"/>
          </a:p>
        </p:txBody>
      </p:sp>
      <p:sp>
        <p:nvSpPr>
          <p:cNvPr id="5122" name="Rectangle 2"/>
          <p:cNvSpPr>
            <a:spLocks noGrp="1" noChangeArrowheads="1"/>
          </p:cNvSpPr>
          <p:nvPr>
            <p:ph type="ctrTitle"/>
          </p:nvPr>
        </p:nvSpPr>
        <p:spPr>
          <a:xfrm>
            <a:off x="-19141" y="2590850"/>
            <a:ext cx="12211141" cy="1774255"/>
          </a:xfrm>
        </p:spPr>
        <p:txBody>
          <a:bodyPr anchor="b"/>
          <a:lstStyle>
            <a:lvl1pPr algn="l">
              <a:defRPr sz="4800" b="1">
                <a:solidFill>
                  <a:schemeClr val="bg2">
                    <a:lumMod val="95000"/>
                  </a:schemeClr>
                </a:solidFill>
              </a:defRPr>
            </a:lvl1pPr>
          </a:lstStyle>
          <a:p>
            <a:pPr lvl="0"/>
            <a:r>
              <a:rPr lang="ja-JP" altLang="en-US" noProof="0"/>
              <a:t>マスター タイトルの書式設定</a:t>
            </a:r>
            <a:endParaRPr lang="ja-JP" altLang="en-US" noProof="0" dirty="0"/>
          </a:p>
        </p:txBody>
      </p:sp>
      <p:sp>
        <p:nvSpPr>
          <p:cNvPr id="6" name="Rectangle 23"/>
          <p:cNvSpPr>
            <a:spLocks noChangeArrowheads="1"/>
          </p:cNvSpPr>
          <p:nvPr userDrawn="1"/>
        </p:nvSpPr>
        <p:spPr bwMode="auto">
          <a:xfrm>
            <a:off x="0" y="4365104"/>
            <a:ext cx="12192007" cy="2520280"/>
          </a:xfrm>
          <a:prstGeom prst="rect">
            <a:avLst/>
          </a:prstGeom>
          <a:solidFill>
            <a:srgbClr val="F8F8F8"/>
          </a:solidFill>
          <a:ln>
            <a:noFill/>
          </a:ln>
          <a:effectLst/>
        </p:spPr>
        <p:txBody>
          <a:bodyPr wrap="none" lIns="103163" tIns="51581" rIns="103163" bIns="51581" anchor="ctr"/>
          <a:lstStyle/>
          <a:p>
            <a:endParaRPr lang="ja-JP" altLang="en-US" sz="1800"/>
          </a:p>
        </p:txBody>
      </p:sp>
      <p:sp>
        <p:nvSpPr>
          <p:cNvPr id="7" name="テキスト ボックス 6"/>
          <p:cNvSpPr txBox="1"/>
          <p:nvPr userDrawn="1"/>
        </p:nvSpPr>
        <p:spPr>
          <a:xfrm>
            <a:off x="9" y="6635452"/>
            <a:ext cx="2816859" cy="215444"/>
          </a:xfrm>
          <a:prstGeom prst="rect">
            <a:avLst/>
          </a:prstGeom>
          <a:noFill/>
        </p:spPr>
        <p:txBody>
          <a:bodyPr wrap="square" rtlCol="0" anchor="ctr">
            <a:spAutoFit/>
          </a:bodyPr>
          <a:lstStyle/>
          <a:p>
            <a:pPr algn="l"/>
            <a:r>
              <a:rPr kumimoji="1" lang="en-US" altLang="ja-JP" sz="800">
                <a:solidFill>
                  <a:schemeClr val="tx1"/>
                </a:solidFill>
                <a:latin typeface="+mn-ea"/>
                <a:ea typeface="+mn-ea"/>
              </a:rPr>
              <a:t>© 2019 </a:t>
            </a:r>
            <a:r>
              <a:rPr kumimoji="1" lang="en-US" altLang="ja-JP" sz="800" dirty="0">
                <a:solidFill>
                  <a:schemeClr val="tx1"/>
                </a:solidFill>
                <a:latin typeface="+mn-ea"/>
                <a:ea typeface="+mn-ea"/>
              </a:rPr>
              <a:t>Core Concept Technologies Inc.</a:t>
            </a:r>
            <a:endParaRPr kumimoji="1" lang="ja-JP" altLang="en-US" sz="800" dirty="0">
              <a:solidFill>
                <a:schemeClr val="tx1"/>
              </a:solidFill>
              <a:latin typeface="+mn-ea"/>
              <a:ea typeface="+mn-ea"/>
            </a:endParaRPr>
          </a:p>
        </p:txBody>
      </p:sp>
    </p:spTree>
    <p:extLst>
      <p:ext uri="{BB962C8B-B14F-4D97-AF65-F5344CB8AC3E}">
        <p14:creationId xmlns:p14="http://schemas.microsoft.com/office/powerpoint/2010/main" val="308356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5" name="Picture 22" descr="logo_2_CS_Flat"/>
          <p:cNvPicPr>
            <a:picLocks noChangeAspect="1" noChangeArrowheads="1"/>
          </p:cNvPicPr>
          <p:nvPr userDrawn="1"/>
        </p:nvPicPr>
        <p:blipFill>
          <a:blip r:embed="rId2">
            <a:lum bright="18000" contrast="18000"/>
            <a:extLst>
              <a:ext uri="{28A0092B-C50C-407E-A947-70E740481C1C}">
                <a14:useLocalDpi xmlns:a14="http://schemas.microsoft.com/office/drawing/2010/main" val="0"/>
              </a:ext>
            </a:extLst>
          </a:blip>
          <a:srcRect r="18941"/>
          <a:stretch>
            <a:fillRect/>
          </a:stretch>
        </p:blipFill>
        <p:spPr bwMode="auto">
          <a:xfrm>
            <a:off x="8" y="7939"/>
            <a:ext cx="9699349" cy="687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10"/>
          <p:cNvSpPr>
            <a:spLocks noChangeArrowheads="1"/>
          </p:cNvSpPr>
          <p:nvPr userDrawn="1"/>
        </p:nvSpPr>
        <p:spPr bwMode="gray">
          <a:xfrm>
            <a:off x="0" y="7172"/>
            <a:ext cx="12192000" cy="4365104"/>
          </a:xfrm>
          <a:prstGeom prst="rect">
            <a:avLst/>
          </a:prstGeom>
          <a:solidFill>
            <a:srgbClr val="002060">
              <a:alpha val="79999"/>
            </a:srgbClr>
          </a:solidFill>
          <a:ln>
            <a:noFill/>
          </a:ln>
        </p:spPr>
        <p:txBody>
          <a:bodyPr wrap="none" lIns="103163" tIns="51581" rIns="103163" bIns="51581" anchor="ctr"/>
          <a:lstStyle/>
          <a:p>
            <a:endParaRPr lang="ja-JP" altLang="en-US" sz="1800" b="1" dirty="0"/>
          </a:p>
        </p:txBody>
      </p:sp>
      <p:sp>
        <p:nvSpPr>
          <p:cNvPr id="2" name="タイトル 1"/>
          <p:cNvSpPr>
            <a:spLocks noGrp="1"/>
          </p:cNvSpPr>
          <p:nvPr>
            <p:ph type="title"/>
          </p:nvPr>
        </p:nvSpPr>
        <p:spPr>
          <a:xfrm>
            <a:off x="-19141" y="2181712"/>
            <a:ext cx="12211141" cy="2183392"/>
          </a:xfrm>
        </p:spPr>
        <p:txBody>
          <a:bodyPr anchor="b"/>
          <a:lstStyle>
            <a:lvl1pPr algn="l">
              <a:defRPr sz="4800" b="1" cap="all">
                <a:solidFill>
                  <a:schemeClr val="bg2">
                    <a:lumMod val="95000"/>
                  </a:schemeClr>
                </a:solidFill>
              </a:defRPr>
            </a:lvl1pPr>
          </a:lstStyle>
          <a:p>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9141" y="4393016"/>
            <a:ext cx="12211141" cy="2464985"/>
          </a:xfrm>
        </p:spPr>
        <p:txBody>
          <a:bodyPr/>
          <a:lstStyle>
            <a:lvl1pPr marL="0" indent="0" algn="l">
              <a:buNone/>
              <a:defRPr sz="1800">
                <a:solidFill>
                  <a:schemeClr val="tx1"/>
                </a:solidFill>
              </a:defRPr>
            </a:lvl1pPr>
            <a:lvl2pPr marL="515813" indent="0">
              <a:buNone/>
              <a:defRPr sz="2000"/>
            </a:lvl2pPr>
            <a:lvl3pPr marL="1031626" indent="0">
              <a:buNone/>
              <a:defRPr sz="1800"/>
            </a:lvl3pPr>
            <a:lvl4pPr marL="1547439" indent="0">
              <a:buNone/>
              <a:defRPr sz="1600"/>
            </a:lvl4pPr>
            <a:lvl5pPr marL="2063252" indent="0">
              <a:buNone/>
              <a:defRPr sz="1600"/>
            </a:lvl5pPr>
            <a:lvl6pPr marL="2579065" indent="0">
              <a:buNone/>
              <a:defRPr sz="1600"/>
            </a:lvl6pPr>
            <a:lvl7pPr marL="3094878" indent="0">
              <a:buNone/>
              <a:defRPr sz="1600"/>
            </a:lvl7pPr>
            <a:lvl8pPr marL="3610691" indent="0">
              <a:buNone/>
              <a:defRPr sz="1600"/>
            </a:lvl8pPr>
            <a:lvl9pPr marL="4126504" indent="0">
              <a:buNone/>
              <a:defRPr sz="1600"/>
            </a:lvl9pPr>
          </a:lstStyle>
          <a:p>
            <a:pPr lvl="0"/>
            <a:r>
              <a:rPr lang="ja-JP" altLang="en-US"/>
              <a:t>マスター テキストの書式設定</a:t>
            </a:r>
          </a:p>
        </p:txBody>
      </p:sp>
      <p:sp>
        <p:nvSpPr>
          <p:cNvPr id="7" name="Rectangle 23"/>
          <p:cNvSpPr>
            <a:spLocks noChangeArrowheads="1"/>
          </p:cNvSpPr>
          <p:nvPr userDrawn="1"/>
        </p:nvSpPr>
        <p:spPr bwMode="auto">
          <a:xfrm>
            <a:off x="0" y="4365104"/>
            <a:ext cx="12192007" cy="2520280"/>
          </a:xfrm>
          <a:prstGeom prst="rect">
            <a:avLst/>
          </a:prstGeom>
          <a:solidFill>
            <a:srgbClr val="F8F8F8"/>
          </a:solidFill>
          <a:ln>
            <a:noFill/>
          </a:ln>
          <a:effectLst/>
        </p:spPr>
        <p:txBody>
          <a:bodyPr wrap="none" lIns="103163" tIns="51581" rIns="103163" bIns="51581" anchor="ctr"/>
          <a:lstStyle/>
          <a:p>
            <a:endParaRPr lang="ja-JP" altLang="en-US" sz="1800"/>
          </a:p>
        </p:txBody>
      </p:sp>
      <p:sp>
        <p:nvSpPr>
          <p:cNvPr id="8" name="テキスト ボックス 7"/>
          <p:cNvSpPr txBox="1"/>
          <p:nvPr userDrawn="1"/>
        </p:nvSpPr>
        <p:spPr>
          <a:xfrm>
            <a:off x="9" y="6635452"/>
            <a:ext cx="2816859" cy="215444"/>
          </a:xfrm>
          <a:prstGeom prst="rect">
            <a:avLst/>
          </a:prstGeom>
          <a:noFill/>
        </p:spPr>
        <p:txBody>
          <a:bodyPr wrap="square" rtlCol="0" anchor="ctr">
            <a:spAutoFit/>
          </a:bodyPr>
          <a:lstStyle/>
          <a:p>
            <a:pPr algn="l"/>
            <a:r>
              <a:rPr kumimoji="1" lang="en-US" altLang="ja-JP" sz="800">
                <a:solidFill>
                  <a:schemeClr val="tx1"/>
                </a:solidFill>
                <a:latin typeface="+mn-ea"/>
                <a:ea typeface="+mn-ea"/>
              </a:rPr>
              <a:t>© 2019 </a:t>
            </a:r>
            <a:r>
              <a:rPr kumimoji="1" lang="en-US" altLang="ja-JP" sz="800" dirty="0">
                <a:solidFill>
                  <a:schemeClr val="tx1"/>
                </a:solidFill>
                <a:latin typeface="+mn-ea"/>
                <a:ea typeface="+mn-ea"/>
              </a:rPr>
              <a:t>Core Concept Technologies Inc.</a:t>
            </a:r>
            <a:endParaRPr kumimoji="1" lang="ja-JP" altLang="en-US" sz="800" dirty="0">
              <a:solidFill>
                <a:schemeClr val="tx1"/>
              </a:solidFill>
              <a:latin typeface="+mn-ea"/>
              <a:ea typeface="+mn-ea"/>
            </a:endParaRPr>
          </a:p>
        </p:txBody>
      </p:sp>
    </p:spTree>
    <p:extLst>
      <p:ext uri="{BB962C8B-B14F-4D97-AF65-F5344CB8AC3E}">
        <p14:creationId xmlns:p14="http://schemas.microsoft.com/office/powerpoint/2010/main" val="116928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最終スライド">
    <p:spTree>
      <p:nvGrpSpPr>
        <p:cNvPr id="1" name=""/>
        <p:cNvGrpSpPr/>
        <p:nvPr/>
      </p:nvGrpSpPr>
      <p:grpSpPr>
        <a:xfrm>
          <a:off x="0" y="0"/>
          <a:ext cx="0" cy="0"/>
          <a:chOff x="0" y="0"/>
          <a:chExt cx="0" cy="0"/>
        </a:xfrm>
      </p:grpSpPr>
      <p:pic>
        <p:nvPicPr>
          <p:cNvPr id="5" name="Picture 22" descr="logo_2_CS_Flat"/>
          <p:cNvPicPr>
            <a:picLocks noChangeAspect="1" noChangeArrowheads="1"/>
          </p:cNvPicPr>
          <p:nvPr userDrawn="1"/>
        </p:nvPicPr>
        <p:blipFill>
          <a:blip r:embed="rId2">
            <a:biLevel thresh="75000"/>
            <a:extLst>
              <a:ext uri="{28A0092B-C50C-407E-A947-70E740481C1C}">
                <a14:useLocalDpi xmlns:a14="http://schemas.microsoft.com/office/drawing/2010/main" val="0"/>
              </a:ext>
            </a:extLst>
          </a:blip>
          <a:srcRect r="18941"/>
          <a:stretch>
            <a:fillRect/>
          </a:stretch>
        </p:blipFill>
        <p:spPr bwMode="auto">
          <a:xfrm>
            <a:off x="8" y="7939"/>
            <a:ext cx="9699349" cy="687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10"/>
          <p:cNvSpPr>
            <a:spLocks noChangeArrowheads="1"/>
          </p:cNvSpPr>
          <p:nvPr userDrawn="1"/>
        </p:nvSpPr>
        <p:spPr bwMode="gray">
          <a:xfrm>
            <a:off x="7" y="0"/>
            <a:ext cx="12192000" cy="6858000"/>
          </a:xfrm>
          <a:prstGeom prst="rect">
            <a:avLst/>
          </a:prstGeom>
          <a:solidFill>
            <a:srgbClr val="002060">
              <a:alpha val="79999"/>
            </a:srgbClr>
          </a:solidFill>
          <a:ln>
            <a:noFill/>
          </a:ln>
        </p:spPr>
        <p:txBody>
          <a:bodyPr wrap="none" lIns="103163" tIns="51581" rIns="103163" bIns="51581" anchor="ctr"/>
          <a:lstStyle/>
          <a:p>
            <a:endParaRPr lang="ja-JP" altLang="en-US" sz="1800" dirty="0"/>
          </a:p>
        </p:txBody>
      </p:sp>
      <p:sp>
        <p:nvSpPr>
          <p:cNvPr id="10" name="テキスト ボックス 9"/>
          <p:cNvSpPr txBox="1"/>
          <p:nvPr userDrawn="1"/>
        </p:nvSpPr>
        <p:spPr>
          <a:xfrm>
            <a:off x="9" y="6635452"/>
            <a:ext cx="2816859" cy="215444"/>
          </a:xfrm>
          <a:prstGeom prst="rect">
            <a:avLst/>
          </a:prstGeom>
          <a:noFill/>
        </p:spPr>
        <p:txBody>
          <a:bodyPr wrap="square" rtlCol="0" anchor="ctr">
            <a:spAutoFit/>
          </a:bodyPr>
          <a:lstStyle/>
          <a:p>
            <a:pPr algn="l"/>
            <a:r>
              <a:rPr kumimoji="1" lang="en-US" altLang="ja-JP" sz="800">
                <a:solidFill>
                  <a:schemeClr val="bg1"/>
                </a:solidFill>
                <a:latin typeface="+mn-ea"/>
                <a:ea typeface="+mn-ea"/>
              </a:rPr>
              <a:t>© 2019 </a:t>
            </a:r>
            <a:r>
              <a:rPr kumimoji="1" lang="en-US" altLang="ja-JP" sz="800" dirty="0">
                <a:solidFill>
                  <a:schemeClr val="bg1"/>
                </a:solidFill>
                <a:latin typeface="+mn-ea"/>
                <a:ea typeface="+mn-ea"/>
              </a:rPr>
              <a:t>Core Concept Technologies Inc.</a:t>
            </a:r>
            <a:endParaRPr kumimoji="1" lang="ja-JP" altLang="en-US" sz="800" dirty="0">
              <a:solidFill>
                <a:schemeClr val="bg1"/>
              </a:solidFill>
              <a:latin typeface="+mn-ea"/>
              <a:ea typeface="+mn-ea"/>
            </a:endParaRPr>
          </a:p>
        </p:txBody>
      </p:sp>
      <p:pic>
        <p:nvPicPr>
          <p:cNvPr id="3" name="図 2"/>
          <p:cNvPicPr>
            <a:picLocks noChangeAspect="1"/>
          </p:cNvPicPr>
          <p:nvPr userDrawn="1"/>
        </p:nvPicPr>
        <p:blipFill>
          <a:blip r:embed="rId3"/>
          <a:stretch>
            <a:fillRect/>
          </a:stretch>
        </p:blipFill>
        <p:spPr>
          <a:xfrm>
            <a:off x="2452716" y="2852936"/>
            <a:ext cx="7286571" cy="1152128"/>
          </a:xfrm>
          <a:prstGeom prst="rect">
            <a:avLst/>
          </a:prstGeom>
        </p:spPr>
      </p:pic>
    </p:spTree>
    <p:extLst>
      <p:ext uri="{BB962C8B-B14F-4D97-AF65-F5344CB8AC3E}">
        <p14:creationId xmlns:p14="http://schemas.microsoft.com/office/powerpoint/2010/main" val="130697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026" name="Picture 22" descr="logo_2_CS_Flat"/>
          <p:cNvPicPr>
            <a:picLocks noChangeAspect="1" noChangeArrowheads="1"/>
          </p:cNvPicPr>
          <p:nvPr/>
        </p:nvPicPr>
        <p:blipFill>
          <a:blip r:embed="rId11">
            <a:lum bright="18000" contrast="18000"/>
            <a:extLst>
              <a:ext uri="{28A0092B-C50C-407E-A947-70E740481C1C}">
                <a14:useLocalDpi xmlns:a14="http://schemas.microsoft.com/office/drawing/2010/main" val="0"/>
              </a:ext>
            </a:extLst>
          </a:blip>
          <a:srcRect r="18941"/>
          <a:stretch>
            <a:fillRect/>
          </a:stretch>
        </p:blipFill>
        <p:spPr bwMode="auto">
          <a:xfrm>
            <a:off x="8" y="7939"/>
            <a:ext cx="9699349" cy="687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4"/>
          <p:cNvSpPr>
            <a:spLocks noChangeArrowheads="1"/>
          </p:cNvSpPr>
          <p:nvPr/>
        </p:nvSpPr>
        <p:spPr bwMode="gray">
          <a:xfrm>
            <a:off x="0" y="12"/>
            <a:ext cx="12192000" cy="260637"/>
          </a:xfrm>
          <a:prstGeom prst="rect">
            <a:avLst/>
          </a:prstGeom>
          <a:solidFill>
            <a:srgbClr val="002060">
              <a:alpha val="79999"/>
            </a:srgbClr>
          </a:solidFill>
          <a:ln>
            <a:noFill/>
          </a:ln>
        </p:spPr>
        <p:txBody>
          <a:bodyPr wrap="none" lIns="103163" tIns="51581" rIns="103163" bIns="51581" anchor="ctr"/>
          <a:lstStyle/>
          <a:p>
            <a:endParaRPr lang="ja-JP" altLang="en-US" sz="1800">
              <a:solidFill>
                <a:schemeClr val="bg1"/>
              </a:solidFill>
            </a:endParaRPr>
          </a:p>
        </p:txBody>
      </p:sp>
      <p:sp>
        <p:nvSpPr>
          <p:cNvPr id="1028" name="Rectangle 23"/>
          <p:cNvSpPr>
            <a:spLocks noChangeArrowheads="1"/>
          </p:cNvSpPr>
          <p:nvPr/>
        </p:nvSpPr>
        <p:spPr bwMode="auto">
          <a:xfrm>
            <a:off x="-7" y="269398"/>
            <a:ext cx="12192007" cy="6347883"/>
          </a:xfrm>
          <a:prstGeom prst="rect">
            <a:avLst/>
          </a:prstGeom>
          <a:solidFill>
            <a:srgbClr val="FFFFFF">
              <a:alpha val="60000"/>
            </a:srgbClr>
          </a:solidFill>
          <a:ln>
            <a:noFill/>
          </a:ln>
          <a:effectLst/>
        </p:spPr>
        <p:txBody>
          <a:bodyPr wrap="none" lIns="103163" tIns="51581" rIns="103163" bIns="51581" anchor="ctr"/>
          <a:lstStyle/>
          <a:p>
            <a:endParaRPr lang="ja-JP" altLang="en-US" sz="1800" dirty="0"/>
          </a:p>
        </p:txBody>
      </p:sp>
      <p:sp>
        <p:nvSpPr>
          <p:cNvPr id="1029" name="Rectangle 2"/>
          <p:cNvSpPr>
            <a:spLocks noGrp="1" noChangeArrowheads="1"/>
          </p:cNvSpPr>
          <p:nvPr>
            <p:ph type="title"/>
          </p:nvPr>
        </p:nvSpPr>
        <p:spPr bwMode="gray">
          <a:xfrm>
            <a:off x="9" y="7940"/>
            <a:ext cx="9729627" cy="2527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3163" tIns="51581" rIns="103163" bIns="51581" numCol="1" anchor="ctr" anchorCtr="0" compatLnSpc="1">
            <a:prstTxWarp prst="textNoShape">
              <a:avLst/>
            </a:prstTxWarp>
          </a:bodyPr>
          <a:lstStyle/>
          <a:p>
            <a:pPr lvl="0"/>
            <a:r>
              <a:rPr lang="ja-JP" altLang="en-US" dirty="0"/>
              <a:t>マスター タイトルの書式設定</a:t>
            </a:r>
          </a:p>
        </p:txBody>
      </p:sp>
      <p:sp>
        <p:nvSpPr>
          <p:cNvPr id="1032" name="Rectangle 21"/>
          <p:cNvSpPr>
            <a:spLocks noGrp="1" noChangeArrowheads="1"/>
          </p:cNvSpPr>
          <p:nvPr>
            <p:ph type="body" idx="1"/>
          </p:nvPr>
        </p:nvSpPr>
        <p:spPr bwMode="auto">
          <a:xfrm>
            <a:off x="335360" y="522106"/>
            <a:ext cx="11521280" cy="5834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3163" tIns="51581" rIns="103163" bIns="51581"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3" name="Rectangle 24"/>
          <p:cNvSpPr>
            <a:spLocks noChangeArrowheads="1"/>
          </p:cNvSpPr>
          <p:nvPr/>
        </p:nvSpPr>
        <p:spPr bwMode="gray">
          <a:xfrm>
            <a:off x="7" y="6608532"/>
            <a:ext cx="12192000" cy="260637"/>
          </a:xfrm>
          <a:prstGeom prst="rect">
            <a:avLst/>
          </a:prstGeom>
          <a:solidFill>
            <a:srgbClr val="002060">
              <a:alpha val="79999"/>
            </a:srgbClr>
          </a:solidFill>
          <a:ln>
            <a:noFill/>
          </a:ln>
        </p:spPr>
        <p:txBody>
          <a:bodyPr wrap="none" lIns="103163" tIns="51581" rIns="103163" bIns="51581" anchor="ctr"/>
          <a:lstStyle/>
          <a:p>
            <a:endParaRPr lang="ja-JP" altLang="en-US" sz="1800"/>
          </a:p>
        </p:txBody>
      </p:sp>
      <p:sp>
        <p:nvSpPr>
          <p:cNvPr id="1030" name="Rectangle 6"/>
          <p:cNvSpPr>
            <a:spLocks noGrp="1" noChangeArrowheads="1"/>
          </p:cNvSpPr>
          <p:nvPr>
            <p:ph type="sldNum" sz="quarter" idx="4"/>
          </p:nvPr>
        </p:nvSpPr>
        <p:spPr bwMode="gray">
          <a:xfrm>
            <a:off x="9818260" y="6636427"/>
            <a:ext cx="2345228" cy="1968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3163" tIns="51581" rIns="103163" bIns="51581" numCol="1" anchor="ctr" anchorCtr="0" compatLnSpc="1">
            <a:prstTxWarp prst="textNoShape">
              <a:avLst/>
            </a:prstTxWarp>
          </a:bodyPr>
          <a:lstStyle>
            <a:lvl1pPr algn="r">
              <a:defRPr sz="1000" b="1">
                <a:solidFill>
                  <a:schemeClr val="bg2">
                    <a:lumMod val="95000"/>
                  </a:schemeClr>
                </a:solidFill>
                <a:latin typeface="+mn-lt"/>
                <a:ea typeface="ＭＳ Ｐゴシック" pitchFamily="50" charset="-128"/>
              </a:defRPr>
            </a:lvl1pPr>
          </a:lstStyle>
          <a:p>
            <a:pPr>
              <a:defRPr/>
            </a:pPr>
            <a:fld id="{BD27F688-A74B-42B2-A923-149F972BB7DC}" type="slidenum">
              <a:rPr lang="en-US" altLang="ja-JP" smtClean="0"/>
              <a:pPr>
                <a:defRPr/>
              </a:pPr>
              <a:t>‹#›</a:t>
            </a:fld>
            <a:endParaRPr lang="en-US" altLang="ja-JP" dirty="0"/>
          </a:p>
        </p:txBody>
      </p:sp>
      <p:sp>
        <p:nvSpPr>
          <p:cNvPr id="3" name="テキスト ボックス 2"/>
          <p:cNvSpPr txBox="1"/>
          <p:nvPr/>
        </p:nvSpPr>
        <p:spPr>
          <a:xfrm>
            <a:off x="9" y="6635452"/>
            <a:ext cx="2816859" cy="215444"/>
          </a:xfrm>
          <a:prstGeom prst="rect">
            <a:avLst/>
          </a:prstGeom>
          <a:noFill/>
        </p:spPr>
        <p:txBody>
          <a:bodyPr wrap="square" rtlCol="0" anchor="ctr">
            <a:spAutoFit/>
          </a:bodyPr>
          <a:lstStyle/>
          <a:p>
            <a:pPr algn="l"/>
            <a:r>
              <a:rPr kumimoji="1" lang="en-US" altLang="ja-JP" sz="800">
                <a:solidFill>
                  <a:schemeClr val="bg1"/>
                </a:solidFill>
                <a:latin typeface="+mn-ea"/>
                <a:ea typeface="+mn-ea"/>
              </a:rPr>
              <a:t>© 2019 </a:t>
            </a:r>
            <a:r>
              <a:rPr kumimoji="1" lang="en-US" altLang="ja-JP" sz="800" dirty="0">
                <a:solidFill>
                  <a:schemeClr val="bg1"/>
                </a:solidFill>
                <a:latin typeface="+mn-ea"/>
                <a:ea typeface="+mn-ea"/>
              </a:rPr>
              <a:t>Core Concept Technologies Inc.</a:t>
            </a:r>
            <a:endParaRPr kumimoji="1" lang="ja-JP" altLang="en-US" sz="800" dirty="0">
              <a:solidFill>
                <a:schemeClr val="bg1"/>
              </a:solidFill>
              <a:latin typeface="+mn-ea"/>
              <a:ea typeface="+mn-ea"/>
            </a:endParaRPr>
          </a:p>
        </p:txBody>
      </p:sp>
      <p:sp>
        <p:nvSpPr>
          <p:cNvPr id="2" name="フッター プレースホルダー 1">
            <a:extLst>
              <a:ext uri="{FF2B5EF4-FFF2-40B4-BE49-F238E27FC236}">
                <a16:creationId xmlns:a16="http://schemas.microsoft.com/office/drawing/2014/main" id="{04989589-D0D1-4BB4-8094-D97DBE61D87D}"/>
              </a:ext>
            </a:extLst>
          </p:cNvPr>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Tree>
    <p:extLst>
      <p:ext uri="{BB962C8B-B14F-4D97-AF65-F5344CB8AC3E}">
        <p14:creationId xmlns:p14="http://schemas.microsoft.com/office/powerpoint/2010/main" val="1995052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rtl="0" eaLnBrk="1" fontAlgn="base" hangingPunct="1">
        <a:spcBef>
          <a:spcPct val="0"/>
        </a:spcBef>
        <a:spcAft>
          <a:spcPct val="0"/>
        </a:spcAft>
        <a:defRPr kumimoji="1" sz="1200" b="1">
          <a:solidFill>
            <a:schemeClr val="bg1"/>
          </a:solidFill>
          <a:latin typeface="+mj-lt"/>
          <a:ea typeface="+mj-ea"/>
          <a:cs typeface="メイリオ" pitchFamily="50" charset="-128"/>
        </a:defRPr>
      </a:lvl1pPr>
      <a:lvl2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2pPr>
      <a:lvl3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3pPr>
      <a:lvl4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4pPr>
      <a:lvl5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5pPr>
      <a:lvl6pPr marL="515813"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6pPr>
      <a:lvl7pPr marL="1031626"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7pPr>
      <a:lvl8pPr marL="1547439"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8pPr>
      <a:lvl9pPr marL="2063252"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9pPr>
    </p:titleStyle>
    <p:bodyStyle>
      <a:lvl1pPr marL="0" indent="0" algn="l" rtl="0" eaLnBrk="1" fontAlgn="base" hangingPunct="1">
        <a:lnSpc>
          <a:spcPct val="150000"/>
        </a:lnSpc>
        <a:spcBef>
          <a:spcPct val="0"/>
        </a:spcBef>
        <a:spcAft>
          <a:spcPct val="0"/>
        </a:spcAft>
        <a:buClr>
          <a:schemeClr val="accent1"/>
        </a:buClr>
        <a:buSzPct val="100000"/>
        <a:buFontTx/>
        <a:buNone/>
        <a:defRPr kumimoji="1" sz="1800" b="0">
          <a:solidFill>
            <a:schemeClr val="tx1"/>
          </a:solidFill>
          <a:latin typeface="+mn-ea"/>
          <a:ea typeface="+mn-ea"/>
          <a:cs typeface="メイリオ" pitchFamily="50" charset="-128"/>
        </a:defRPr>
      </a:lvl1pPr>
      <a:lvl2pPr marL="177800" indent="0" algn="l" rtl="0" eaLnBrk="1" fontAlgn="base" hangingPunct="1">
        <a:lnSpc>
          <a:spcPct val="150000"/>
        </a:lnSpc>
        <a:spcBef>
          <a:spcPct val="0"/>
        </a:spcBef>
        <a:spcAft>
          <a:spcPct val="0"/>
        </a:spcAft>
        <a:buClr>
          <a:schemeClr val="accent1"/>
        </a:buClr>
        <a:buSzPct val="100000"/>
        <a:buFontTx/>
        <a:buNone/>
        <a:defRPr kumimoji="1" sz="1200" b="0">
          <a:solidFill>
            <a:schemeClr val="tx1"/>
          </a:solidFill>
          <a:latin typeface="+mn-ea"/>
          <a:ea typeface="+mn-ea"/>
          <a:cs typeface="メイリオ" pitchFamily="50" charset="-128"/>
        </a:defRPr>
      </a:lvl2pPr>
      <a:lvl3pPr marL="357188" indent="0" algn="l" rtl="0" eaLnBrk="1" fontAlgn="base" hangingPunct="1">
        <a:lnSpc>
          <a:spcPct val="150000"/>
        </a:lnSpc>
        <a:spcBef>
          <a:spcPct val="0"/>
        </a:spcBef>
        <a:spcAft>
          <a:spcPct val="0"/>
        </a:spcAft>
        <a:buClr>
          <a:schemeClr val="accent1"/>
        </a:buClr>
        <a:buSzPct val="100000"/>
        <a:buFontTx/>
        <a:buNone/>
        <a:defRPr kumimoji="1" sz="1200" b="0">
          <a:solidFill>
            <a:schemeClr val="tx1"/>
          </a:solidFill>
          <a:latin typeface="+mn-ea"/>
          <a:ea typeface="+mn-ea"/>
          <a:cs typeface="メイリオ" pitchFamily="50" charset="-128"/>
        </a:defRPr>
      </a:lvl3pPr>
      <a:lvl4pPr marL="534987" indent="0" algn="l" rtl="0" eaLnBrk="1" fontAlgn="base" hangingPunct="1">
        <a:lnSpc>
          <a:spcPct val="150000"/>
        </a:lnSpc>
        <a:spcBef>
          <a:spcPct val="0"/>
        </a:spcBef>
        <a:spcAft>
          <a:spcPct val="0"/>
        </a:spcAft>
        <a:buClr>
          <a:schemeClr val="accent1"/>
        </a:buClr>
        <a:buSzPct val="100000"/>
        <a:buFontTx/>
        <a:buNone/>
        <a:defRPr kumimoji="1" sz="700" b="0">
          <a:solidFill>
            <a:schemeClr val="tx1"/>
          </a:solidFill>
          <a:latin typeface="+mn-ea"/>
          <a:ea typeface="+mn-ea"/>
          <a:cs typeface="メイリオ" pitchFamily="50" charset="-128"/>
        </a:defRPr>
      </a:lvl4pPr>
      <a:lvl5pPr marL="720725" indent="0" algn="l" rtl="0" eaLnBrk="1" fontAlgn="base" hangingPunct="1">
        <a:lnSpc>
          <a:spcPct val="150000"/>
        </a:lnSpc>
        <a:spcBef>
          <a:spcPct val="0"/>
        </a:spcBef>
        <a:spcAft>
          <a:spcPct val="0"/>
        </a:spcAft>
        <a:buClr>
          <a:schemeClr val="accent1"/>
        </a:buClr>
        <a:buSzPct val="100000"/>
        <a:buFontTx/>
        <a:buNone/>
        <a:defRPr kumimoji="1" sz="700" b="0">
          <a:solidFill>
            <a:schemeClr val="tx1"/>
          </a:solidFill>
          <a:latin typeface="+mn-ea"/>
          <a:ea typeface="+mn-ea"/>
          <a:cs typeface="メイリオ" pitchFamily="50" charset="-128"/>
        </a:defRPr>
      </a:lvl5pPr>
      <a:lvl6pPr marL="2836972" indent="-257907" algn="l" rtl="0" eaLnBrk="1" fontAlgn="base" hangingPunct="1">
        <a:lnSpc>
          <a:spcPct val="150000"/>
        </a:lnSpc>
        <a:spcBef>
          <a:spcPct val="0"/>
        </a:spcBef>
        <a:spcAft>
          <a:spcPct val="0"/>
        </a:spcAft>
        <a:buChar char="»"/>
        <a:defRPr kumimoji="1" sz="1600">
          <a:solidFill>
            <a:schemeClr val="tx1"/>
          </a:solidFill>
          <a:latin typeface="+mn-lt"/>
          <a:ea typeface="+mn-ea"/>
        </a:defRPr>
      </a:lvl6pPr>
      <a:lvl7pPr marL="3352785" indent="-257907" algn="l" rtl="0" eaLnBrk="1" fontAlgn="base" hangingPunct="1">
        <a:lnSpc>
          <a:spcPct val="150000"/>
        </a:lnSpc>
        <a:spcBef>
          <a:spcPct val="0"/>
        </a:spcBef>
        <a:spcAft>
          <a:spcPct val="0"/>
        </a:spcAft>
        <a:buChar char="»"/>
        <a:defRPr kumimoji="1" sz="1600">
          <a:solidFill>
            <a:schemeClr val="tx1"/>
          </a:solidFill>
          <a:latin typeface="+mn-lt"/>
          <a:ea typeface="+mn-ea"/>
        </a:defRPr>
      </a:lvl7pPr>
      <a:lvl8pPr marL="3868598" indent="-257907" algn="l" rtl="0" eaLnBrk="1" fontAlgn="base" hangingPunct="1">
        <a:lnSpc>
          <a:spcPct val="150000"/>
        </a:lnSpc>
        <a:spcBef>
          <a:spcPct val="0"/>
        </a:spcBef>
        <a:spcAft>
          <a:spcPct val="0"/>
        </a:spcAft>
        <a:buChar char="»"/>
        <a:defRPr kumimoji="1" sz="1600">
          <a:solidFill>
            <a:schemeClr val="tx1"/>
          </a:solidFill>
          <a:latin typeface="+mn-lt"/>
          <a:ea typeface="+mn-ea"/>
        </a:defRPr>
      </a:lvl8pPr>
      <a:lvl9pPr marL="4384411" indent="-257907" algn="l" rtl="0" eaLnBrk="1" fontAlgn="base" hangingPunct="1">
        <a:lnSpc>
          <a:spcPct val="150000"/>
        </a:lnSpc>
        <a:spcBef>
          <a:spcPct val="0"/>
        </a:spcBef>
        <a:spcAft>
          <a:spcPct val="0"/>
        </a:spcAft>
        <a:buChar char="»"/>
        <a:defRPr kumimoji="1" sz="1600">
          <a:solidFill>
            <a:schemeClr val="tx1"/>
          </a:solidFill>
          <a:latin typeface="+mn-lt"/>
          <a:ea typeface="+mn-ea"/>
        </a:defRPr>
      </a:lvl9pPr>
    </p:bodyStyle>
    <p:otherStyle>
      <a:defPPr>
        <a:defRPr lang="ja-JP"/>
      </a:defPPr>
      <a:lvl1pPr marL="0" algn="l" defTabSz="1031626" rtl="0" eaLnBrk="1" latinLnBrk="0" hangingPunct="1">
        <a:defRPr kumimoji="1" sz="2000" kern="1200">
          <a:solidFill>
            <a:schemeClr val="tx1"/>
          </a:solidFill>
          <a:latin typeface="+mn-lt"/>
          <a:ea typeface="+mn-ea"/>
          <a:cs typeface="+mn-cs"/>
        </a:defRPr>
      </a:lvl1pPr>
      <a:lvl2pPr marL="515813" algn="l" defTabSz="1031626" rtl="0" eaLnBrk="1" latinLnBrk="0" hangingPunct="1">
        <a:defRPr kumimoji="1" sz="2000" kern="1200">
          <a:solidFill>
            <a:schemeClr val="tx1"/>
          </a:solidFill>
          <a:latin typeface="+mn-lt"/>
          <a:ea typeface="+mn-ea"/>
          <a:cs typeface="+mn-cs"/>
        </a:defRPr>
      </a:lvl2pPr>
      <a:lvl3pPr marL="1031626" algn="l" defTabSz="1031626" rtl="0" eaLnBrk="1" latinLnBrk="0" hangingPunct="1">
        <a:defRPr kumimoji="1" sz="2000" kern="1200">
          <a:solidFill>
            <a:schemeClr val="tx1"/>
          </a:solidFill>
          <a:latin typeface="+mn-lt"/>
          <a:ea typeface="+mn-ea"/>
          <a:cs typeface="+mn-cs"/>
        </a:defRPr>
      </a:lvl3pPr>
      <a:lvl4pPr marL="1547439" algn="l" defTabSz="1031626" rtl="0" eaLnBrk="1" latinLnBrk="0" hangingPunct="1">
        <a:defRPr kumimoji="1" sz="2000" kern="1200">
          <a:solidFill>
            <a:schemeClr val="tx1"/>
          </a:solidFill>
          <a:latin typeface="+mn-lt"/>
          <a:ea typeface="+mn-ea"/>
          <a:cs typeface="+mn-cs"/>
        </a:defRPr>
      </a:lvl4pPr>
      <a:lvl5pPr marL="2063252" algn="l" defTabSz="1031626" rtl="0" eaLnBrk="1" latinLnBrk="0" hangingPunct="1">
        <a:defRPr kumimoji="1" sz="2000" kern="1200">
          <a:solidFill>
            <a:schemeClr val="tx1"/>
          </a:solidFill>
          <a:latin typeface="+mn-lt"/>
          <a:ea typeface="+mn-ea"/>
          <a:cs typeface="+mn-cs"/>
        </a:defRPr>
      </a:lvl5pPr>
      <a:lvl6pPr marL="2579065" algn="l" defTabSz="1031626" rtl="0" eaLnBrk="1" latinLnBrk="0" hangingPunct="1">
        <a:defRPr kumimoji="1" sz="2000" kern="1200">
          <a:solidFill>
            <a:schemeClr val="tx1"/>
          </a:solidFill>
          <a:latin typeface="+mn-lt"/>
          <a:ea typeface="+mn-ea"/>
          <a:cs typeface="+mn-cs"/>
        </a:defRPr>
      </a:lvl6pPr>
      <a:lvl7pPr marL="3094878" algn="l" defTabSz="1031626" rtl="0" eaLnBrk="1" latinLnBrk="0" hangingPunct="1">
        <a:defRPr kumimoji="1" sz="2000" kern="1200">
          <a:solidFill>
            <a:schemeClr val="tx1"/>
          </a:solidFill>
          <a:latin typeface="+mn-lt"/>
          <a:ea typeface="+mn-ea"/>
          <a:cs typeface="+mn-cs"/>
        </a:defRPr>
      </a:lvl7pPr>
      <a:lvl8pPr marL="3610691" algn="l" defTabSz="1031626" rtl="0" eaLnBrk="1" latinLnBrk="0" hangingPunct="1">
        <a:defRPr kumimoji="1" sz="2000" kern="1200">
          <a:solidFill>
            <a:schemeClr val="tx1"/>
          </a:solidFill>
          <a:latin typeface="+mn-lt"/>
          <a:ea typeface="+mn-ea"/>
          <a:cs typeface="+mn-cs"/>
        </a:defRPr>
      </a:lvl8pPr>
      <a:lvl9pPr marL="4126504" algn="l" defTabSz="1031626" rtl="0" eaLnBrk="1" latinLnBrk="0" hangingPunct="1">
        <a:defRPr kumimoji="1"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127448" y="1916832"/>
            <a:ext cx="9921552" cy="2448272"/>
          </a:xfrm>
        </p:spPr>
        <p:txBody>
          <a:bodyPr/>
          <a:lstStyle/>
          <a:p>
            <a:pPr algn="ctr"/>
            <a:r>
              <a:rPr lang="ja-JP" altLang="en-US" sz="2800" dirty="0"/>
              <a:t>熔融塩技研様</a:t>
            </a:r>
            <a:br>
              <a:rPr lang="en-US" altLang="ja-JP" sz="2800" dirty="0"/>
            </a:br>
            <a:r>
              <a:rPr lang="ja-JP" altLang="en-US" sz="2800" dirty="0"/>
              <a:t>溶融塩ループ計算コード　基本設計</a:t>
            </a:r>
            <a:br>
              <a:rPr lang="en-US" altLang="ja-JP" sz="2800" dirty="0"/>
            </a:br>
            <a:endParaRPr lang="ja-JP" altLang="en-US" sz="4000" dirty="0"/>
          </a:p>
        </p:txBody>
      </p:sp>
      <p:sp>
        <p:nvSpPr>
          <p:cNvPr id="4" name="フッター プレースホルダー 3"/>
          <p:cNvSpPr>
            <a:spLocks noGrp="1"/>
          </p:cNvSpPr>
          <p:nvPr>
            <p:ph type="ftr" sz="quarter" idx="4294967295"/>
          </p:nvPr>
        </p:nvSpPr>
        <p:spPr>
          <a:xfrm>
            <a:off x="9210676" y="7939"/>
            <a:ext cx="1838325" cy="242887"/>
          </a:xfrm>
          <a:prstGeom prst="rect">
            <a:avLst/>
          </a:prstGeom>
        </p:spPr>
        <p:txBody>
          <a:bodyPr/>
          <a:lstStyle/>
          <a:p>
            <a:pPr fontAlgn="base">
              <a:spcBef>
                <a:spcPct val="0"/>
              </a:spcBef>
              <a:spcAft>
                <a:spcPct val="0"/>
              </a:spcAft>
            </a:pPr>
            <a:r>
              <a:rPr lang="en-US" altLang="ja-JP">
                <a:solidFill>
                  <a:srgbClr val="505050">
                    <a:tint val="75000"/>
                  </a:srgbClr>
                </a:solidFill>
                <a:latin typeface="Arial" charset="0"/>
                <a:ea typeface="ＭＳ Ｐゴシック" charset="-128"/>
              </a:rPr>
              <a:t>CONFIDENTIAL</a:t>
            </a:r>
            <a:endParaRPr lang="ja-JP" altLang="en-US">
              <a:solidFill>
                <a:srgbClr val="505050">
                  <a:tint val="75000"/>
                </a:srgbClr>
              </a:solidFill>
              <a:latin typeface="Arial" charset="0"/>
              <a:ea typeface="ＭＳ Ｐゴシック" charset="-128"/>
            </a:endParaRPr>
          </a:p>
        </p:txBody>
      </p:sp>
    </p:spTree>
    <p:extLst>
      <p:ext uri="{BB962C8B-B14F-4D97-AF65-F5344CB8AC3E}">
        <p14:creationId xmlns:p14="http://schemas.microsoft.com/office/powerpoint/2010/main" val="284217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コネクタ: カギ線 22">
            <a:extLst>
              <a:ext uri="{FF2B5EF4-FFF2-40B4-BE49-F238E27FC236}">
                <a16:creationId xmlns:a16="http://schemas.microsoft.com/office/drawing/2014/main" id="{857E5293-F5CD-4468-A7BD-220F307E43DE}"/>
              </a:ext>
            </a:extLst>
          </p:cNvPr>
          <p:cNvCxnSpPr>
            <a:cxnSpLocks/>
            <a:stCxn id="14" idx="2"/>
            <a:endCxn id="6" idx="4"/>
          </p:cNvCxnSpPr>
          <p:nvPr/>
        </p:nvCxnSpPr>
        <p:spPr>
          <a:xfrm rot="5400000">
            <a:off x="4773788" y="4268613"/>
            <a:ext cx="175545" cy="224536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CDFF5ED-A1ED-40FD-A5FA-4307D59CAEAD}"/>
              </a:ext>
            </a:extLst>
          </p:cNvPr>
          <p:cNvSpPr>
            <a:spLocks noGrp="1"/>
          </p:cNvSpPr>
          <p:nvPr>
            <p:ph type="title"/>
          </p:nvPr>
        </p:nvSpPr>
        <p:spPr/>
        <p:txBody>
          <a:bodyPr/>
          <a:lstStyle/>
          <a:p>
            <a:r>
              <a:rPr lang="ja-JP" altLang="en-US" dirty="0">
                <a:latin typeface="+mn-ea"/>
                <a:cs typeface="ＭＳ ゴシック"/>
              </a:rPr>
              <a:t>基本設計　入出力（</a:t>
            </a:r>
            <a:r>
              <a:rPr lang="en-US" altLang="ja-JP" dirty="0">
                <a:latin typeface="+mn-ea"/>
                <a:cs typeface="ＭＳ ゴシック"/>
              </a:rPr>
              <a:t>GUI</a:t>
            </a:r>
            <a:r>
              <a:rPr lang="ja-JP" altLang="en-US" dirty="0">
                <a:latin typeface="+mn-ea"/>
                <a:cs typeface="ＭＳ ゴシック"/>
              </a:rPr>
              <a:t>なし）</a:t>
            </a:r>
            <a:endParaRPr kumimoji="1" lang="ja-JP" altLang="en-US" dirty="0"/>
          </a:p>
        </p:txBody>
      </p:sp>
      <p:sp>
        <p:nvSpPr>
          <p:cNvPr id="3" name="スライド番号プレースホルダー 2">
            <a:extLst>
              <a:ext uri="{FF2B5EF4-FFF2-40B4-BE49-F238E27FC236}">
                <a16:creationId xmlns:a16="http://schemas.microsoft.com/office/drawing/2014/main" id="{D2F115A0-ABB5-4A39-8193-318F7D44CE3E}"/>
              </a:ext>
            </a:extLst>
          </p:cNvPr>
          <p:cNvSpPr>
            <a:spLocks noGrp="1"/>
          </p:cNvSpPr>
          <p:nvPr>
            <p:ph type="sldNum" sz="quarter" idx="11"/>
          </p:nvPr>
        </p:nvSpPr>
        <p:spPr/>
        <p:txBody>
          <a:bodyPr/>
          <a:lstStyle/>
          <a:p>
            <a:pPr fontAlgn="base">
              <a:spcBef>
                <a:spcPct val="0"/>
              </a:spcBef>
              <a:spcAft>
                <a:spcPct val="0"/>
              </a:spcAft>
              <a:defRPr/>
            </a:pPr>
            <a:fld id="{BD27F688-A74B-42B2-A923-149F972BB7DC}" type="slidenum">
              <a:rPr lang="en-US" altLang="ja-JP">
                <a:solidFill>
                  <a:srgbClr val="FFFFFF">
                    <a:lumMod val="95000"/>
                  </a:srgbClr>
                </a:solidFill>
                <a:latin typeface="メイリオ"/>
              </a:rPr>
              <a:pPr fontAlgn="base">
                <a:spcBef>
                  <a:spcPct val="0"/>
                </a:spcBef>
                <a:spcAft>
                  <a:spcPct val="0"/>
                </a:spcAft>
                <a:defRPr/>
              </a:pPr>
              <a:t>2</a:t>
            </a:fld>
            <a:endParaRPr lang="en-US" altLang="ja-JP" dirty="0">
              <a:solidFill>
                <a:srgbClr val="FFFFFF">
                  <a:lumMod val="95000"/>
                </a:srgbClr>
              </a:solidFill>
              <a:latin typeface="メイリオ"/>
            </a:endParaRPr>
          </a:p>
        </p:txBody>
      </p:sp>
      <p:sp>
        <p:nvSpPr>
          <p:cNvPr id="5" name="フッター プレースホルダー 4">
            <a:extLst>
              <a:ext uri="{FF2B5EF4-FFF2-40B4-BE49-F238E27FC236}">
                <a16:creationId xmlns:a16="http://schemas.microsoft.com/office/drawing/2014/main" id="{2D8A43F9-6861-4B84-87C4-71D98DF813F8}"/>
              </a:ext>
            </a:extLst>
          </p:cNvPr>
          <p:cNvSpPr>
            <a:spLocks noGrp="1"/>
          </p:cNvSpPr>
          <p:nvPr>
            <p:ph type="ftr" sz="quarter" idx="13"/>
          </p:nvPr>
        </p:nvSpPr>
        <p:spPr/>
        <p:txBody>
          <a:bodyPr/>
          <a:lstStyle/>
          <a:p>
            <a:pPr fontAlgn="base">
              <a:spcBef>
                <a:spcPct val="0"/>
              </a:spcBef>
              <a:spcAft>
                <a:spcPct val="0"/>
              </a:spcAft>
            </a:pPr>
            <a:r>
              <a:rPr lang="en-US" altLang="ja-JP">
                <a:solidFill>
                  <a:srgbClr val="505050">
                    <a:tint val="75000"/>
                  </a:srgbClr>
                </a:solidFill>
                <a:latin typeface="Arial" charset="0"/>
                <a:ea typeface="ＭＳ Ｐゴシック" charset="-128"/>
              </a:rPr>
              <a:t>CONFIDENTIAL</a:t>
            </a:r>
            <a:endParaRPr lang="ja-JP" altLang="en-US">
              <a:solidFill>
                <a:srgbClr val="505050">
                  <a:tint val="75000"/>
                </a:srgbClr>
              </a:solidFill>
              <a:latin typeface="Arial" charset="0"/>
              <a:ea typeface="ＭＳ Ｐゴシック" charset="-128"/>
            </a:endParaRPr>
          </a:p>
        </p:txBody>
      </p:sp>
      <p:sp>
        <p:nvSpPr>
          <p:cNvPr id="6" name="フローチャート: 磁気ディスク 5">
            <a:extLst>
              <a:ext uri="{FF2B5EF4-FFF2-40B4-BE49-F238E27FC236}">
                <a16:creationId xmlns:a16="http://schemas.microsoft.com/office/drawing/2014/main" id="{6D2B70B1-8DD7-4D41-B1BB-60D18B9345DC}"/>
              </a:ext>
            </a:extLst>
          </p:cNvPr>
          <p:cNvSpPr/>
          <p:nvPr/>
        </p:nvSpPr>
        <p:spPr>
          <a:xfrm>
            <a:off x="2783840" y="5042186"/>
            <a:ext cx="955040" cy="873760"/>
          </a:xfrm>
          <a:prstGeom prst="flowChartMagneticDisk">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0000"/>
                </a:solidFill>
              </a:rPr>
              <a:t>DB</a:t>
            </a:r>
            <a:endParaRPr kumimoji="1" lang="ja-JP" altLang="en-US" dirty="0">
              <a:solidFill>
                <a:srgbClr val="000000"/>
              </a:solidFill>
            </a:endParaRPr>
          </a:p>
        </p:txBody>
      </p:sp>
      <p:pic>
        <p:nvPicPr>
          <p:cNvPr id="10" name="グラフィックス 9" descr="モニター">
            <a:extLst>
              <a:ext uri="{FF2B5EF4-FFF2-40B4-BE49-F238E27FC236}">
                <a16:creationId xmlns:a16="http://schemas.microsoft.com/office/drawing/2014/main" id="{BBE3877D-2842-4A0C-82E5-EE11BA34B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5880" y="4376708"/>
            <a:ext cx="914400" cy="914400"/>
          </a:xfrm>
          <a:prstGeom prst="rect">
            <a:avLst/>
          </a:prstGeom>
        </p:spPr>
      </p:pic>
      <p:sp>
        <p:nvSpPr>
          <p:cNvPr id="11" name="フローチャート: 処理 10">
            <a:extLst>
              <a:ext uri="{FF2B5EF4-FFF2-40B4-BE49-F238E27FC236}">
                <a16:creationId xmlns:a16="http://schemas.microsoft.com/office/drawing/2014/main" id="{AC3CE20E-E8E5-442A-9B09-CA86B15DEF72}"/>
              </a:ext>
            </a:extLst>
          </p:cNvPr>
          <p:cNvSpPr/>
          <p:nvPr/>
        </p:nvSpPr>
        <p:spPr>
          <a:xfrm>
            <a:off x="1861146" y="2843931"/>
            <a:ext cx="2600739" cy="477893"/>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0000"/>
                </a:solidFill>
              </a:rPr>
              <a:t>熔融塩ループ計算</a:t>
            </a:r>
          </a:p>
        </p:txBody>
      </p:sp>
      <p:pic>
        <p:nvPicPr>
          <p:cNvPr id="17" name="グラフィックス 16" descr="ブラウザー ウィンドウ">
            <a:extLst>
              <a:ext uri="{FF2B5EF4-FFF2-40B4-BE49-F238E27FC236}">
                <a16:creationId xmlns:a16="http://schemas.microsoft.com/office/drawing/2014/main" id="{08ED3965-1580-43D0-98EE-81069BEA8C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4090" y="1197740"/>
            <a:ext cx="776867" cy="776867"/>
          </a:xfrm>
          <a:prstGeom prst="rect">
            <a:avLst/>
          </a:prstGeom>
        </p:spPr>
      </p:pic>
      <p:sp>
        <p:nvSpPr>
          <p:cNvPr id="19" name="テキスト ボックス 18">
            <a:extLst>
              <a:ext uri="{FF2B5EF4-FFF2-40B4-BE49-F238E27FC236}">
                <a16:creationId xmlns:a16="http://schemas.microsoft.com/office/drawing/2014/main" id="{692D857C-8F67-4209-8B62-90F0DC5B5F49}"/>
              </a:ext>
            </a:extLst>
          </p:cNvPr>
          <p:cNvSpPr txBox="1"/>
          <p:nvPr/>
        </p:nvSpPr>
        <p:spPr>
          <a:xfrm>
            <a:off x="1047565" y="673536"/>
            <a:ext cx="1053378" cy="338554"/>
          </a:xfrm>
          <a:prstGeom prst="rect">
            <a:avLst/>
          </a:prstGeom>
          <a:noFill/>
        </p:spPr>
        <p:txBody>
          <a:bodyPr wrap="square" rtlCol="0">
            <a:spAutoFit/>
          </a:bodyPr>
          <a:lstStyle/>
          <a:p>
            <a:r>
              <a:rPr kumimoji="1" lang="ja-JP" altLang="en-US" sz="1600" dirty="0">
                <a:latin typeface="メイリオ" panose="020B0604030504040204" pitchFamily="50" charset="-128"/>
                <a:ea typeface="メイリオ" panose="020B0604030504040204" pitchFamily="50" charset="-128"/>
                <a:cs typeface="ＭＳ ゴシック"/>
              </a:rPr>
              <a:t>実行環境</a:t>
            </a:r>
          </a:p>
        </p:txBody>
      </p:sp>
      <p:sp>
        <p:nvSpPr>
          <p:cNvPr id="20" name="正方形/長方形 19">
            <a:extLst>
              <a:ext uri="{FF2B5EF4-FFF2-40B4-BE49-F238E27FC236}">
                <a16:creationId xmlns:a16="http://schemas.microsoft.com/office/drawing/2014/main" id="{E74D3C05-3B25-48EA-856F-20C9755ACE1F}"/>
              </a:ext>
            </a:extLst>
          </p:cNvPr>
          <p:cNvSpPr/>
          <p:nvPr/>
        </p:nvSpPr>
        <p:spPr>
          <a:xfrm>
            <a:off x="1047565" y="611101"/>
            <a:ext cx="8350435" cy="5881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6BE0CDD9-CE06-4D18-B27F-682B5FD5802F}"/>
              </a:ext>
            </a:extLst>
          </p:cNvPr>
          <p:cNvSpPr txBox="1"/>
          <p:nvPr/>
        </p:nvSpPr>
        <p:spPr>
          <a:xfrm>
            <a:off x="5650381" y="2441444"/>
            <a:ext cx="1939790" cy="584775"/>
          </a:xfrm>
          <a:prstGeom prst="rect">
            <a:avLst/>
          </a:prstGeom>
          <a:noFill/>
        </p:spPr>
        <p:txBody>
          <a:bodyPr wrap="square" rtlCol="0">
            <a:spAutoFit/>
          </a:bodyPr>
          <a:lstStyle/>
          <a:p>
            <a:r>
              <a:rPr lang="ja-JP" altLang="en-US" sz="1600" dirty="0">
                <a:latin typeface="メイリオ" panose="020B0604030504040204" pitchFamily="50" charset="-128"/>
                <a:ea typeface="メイリオ" panose="020B0604030504040204" pitchFamily="50" charset="-128"/>
                <a:cs typeface="ＭＳ ゴシック"/>
              </a:rPr>
              <a:t>結果ログファイル（</a:t>
            </a:r>
            <a:r>
              <a:rPr lang="en-US" altLang="ja-JP" sz="1600" dirty="0">
                <a:latin typeface="メイリオ" panose="020B0604030504040204" pitchFamily="50" charset="-128"/>
                <a:ea typeface="メイリオ" panose="020B0604030504040204" pitchFamily="50" charset="-128"/>
                <a:cs typeface="ＭＳ ゴシック"/>
              </a:rPr>
              <a:t>JSON</a:t>
            </a:r>
            <a:r>
              <a:rPr lang="ja-JP" altLang="en-US" sz="1600" dirty="0">
                <a:latin typeface="メイリオ" panose="020B0604030504040204" pitchFamily="50" charset="-128"/>
                <a:ea typeface="メイリオ" panose="020B0604030504040204" pitchFamily="50" charset="-128"/>
                <a:cs typeface="ＭＳ ゴシック"/>
              </a:rPr>
              <a:t>）</a:t>
            </a:r>
            <a:endParaRPr lang="en-US" altLang="ja-JP" sz="1600" dirty="0">
              <a:latin typeface="メイリオ" panose="020B0604030504040204" pitchFamily="50" charset="-128"/>
              <a:ea typeface="メイリオ" panose="020B0604030504040204" pitchFamily="50" charset="-128"/>
              <a:cs typeface="ＭＳ ゴシック"/>
            </a:endParaRPr>
          </a:p>
        </p:txBody>
      </p:sp>
      <p:pic>
        <p:nvPicPr>
          <p:cNvPr id="15" name="グラフィックス 14" descr="リスト (RTL)">
            <a:extLst>
              <a:ext uri="{FF2B5EF4-FFF2-40B4-BE49-F238E27FC236}">
                <a16:creationId xmlns:a16="http://schemas.microsoft.com/office/drawing/2014/main" id="{6D478E63-501E-4CD1-A1EE-CBDFB1C87D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06803" y="1567252"/>
            <a:ext cx="914400" cy="914400"/>
          </a:xfrm>
          <a:prstGeom prst="rect">
            <a:avLst/>
          </a:prstGeom>
        </p:spPr>
      </p:pic>
      <p:sp>
        <p:nvSpPr>
          <p:cNvPr id="26" name="テキスト ボックス 25">
            <a:extLst>
              <a:ext uri="{FF2B5EF4-FFF2-40B4-BE49-F238E27FC236}">
                <a16:creationId xmlns:a16="http://schemas.microsoft.com/office/drawing/2014/main" id="{18CA6C99-3210-45A0-884C-D95D471A1754}"/>
              </a:ext>
            </a:extLst>
          </p:cNvPr>
          <p:cNvSpPr txBox="1"/>
          <p:nvPr/>
        </p:nvSpPr>
        <p:spPr>
          <a:xfrm>
            <a:off x="7377728" y="1896518"/>
            <a:ext cx="2413503" cy="584775"/>
          </a:xfrm>
          <a:prstGeom prst="rect">
            <a:avLst/>
          </a:prstGeom>
          <a:noFill/>
        </p:spPr>
        <p:txBody>
          <a:bodyPr wrap="square" rtlCol="0">
            <a:spAutoFit/>
          </a:bodyPr>
          <a:lstStyle/>
          <a:p>
            <a:r>
              <a:rPr lang="ja-JP" altLang="en-US" sz="1600" dirty="0">
                <a:latin typeface="メイリオ" panose="020B0604030504040204" pitchFamily="50" charset="-128"/>
                <a:ea typeface="メイリオ" panose="020B0604030504040204" pitchFamily="50" charset="-128"/>
                <a:cs typeface="ＭＳ ゴシック"/>
              </a:rPr>
              <a:t>グラフ出力ファイル</a:t>
            </a:r>
            <a:endParaRPr lang="en-US" altLang="ja-JP" sz="1600" dirty="0">
              <a:latin typeface="メイリオ" panose="020B0604030504040204" pitchFamily="50" charset="-128"/>
              <a:ea typeface="メイリオ" panose="020B0604030504040204" pitchFamily="50" charset="-128"/>
              <a:cs typeface="ＭＳ ゴシック"/>
            </a:endParaRPr>
          </a:p>
          <a:p>
            <a:r>
              <a:rPr lang="ja-JP" altLang="en-US" sz="1600" dirty="0">
                <a:latin typeface="メイリオ" panose="020B0604030504040204" pitchFamily="50" charset="-128"/>
                <a:ea typeface="メイリオ" panose="020B0604030504040204" pitchFamily="50" charset="-128"/>
                <a:cs typeface="ＭＳ ゴシック"/>
              </a:rPr>
              <a:t>（</a:t>
            </a:r>
            <a:r>
              <a:rPr lang="en-US" altLang="ja-JP" sz="1600" dirty="0">
                <a:latin typeface="メイリオ" panose="020B0604030504040204" pitchFamily="50" charset="-128"/>
                <a:ea typeface="メイリオ" panose="020B0604030504040204" pitchFamily="50" charset="-128"/>
                <a:cs typeface="ＭＳ ゴシック"/>
              </a:rPr>
              <a:t>PNG</a:t>
            </a:r>
            <a:r>
              <a:rPr lang="ja-JP" altLang="en-US" sz="1600" dirty="0">
                <a:latin typeface="メイリオ" panose="020B0604030504040204" pitchFamily="50" charset="-128"/>
                <a:ea typeface="メイリオ" panose="020B0604030504040204" pitchFamily="50" charset="-128"/>
                <a:cs typeface="ＭＳ ゴシック"/>
              </a:rPr>
              <a:t>）</a:t>
            </a:r>
            <a:endParaRPr lang="en-US" altLang="ja-JP" sz="1600" dirty="0">
              <a:latin typeface="メイリオ" panose="020B0604030504040204" pitchFamily="50" charset="-128"/>
              <a:ea typeface="メイリオ" panose="020B0604030504040204" pitchFamily="50" charset="-128"/>
              <a:cs typeface="ＭＳ ゴシック"/>
            </a:endParaRPr>
          </a:p>
        </p:txBody>
      </p:sp>
      <p:cxnSp>
        <p:nvCxnSpPr>
          <p:cNvPr id="28" name="直線矢印コネクタ 27">
            <a:extLst>
              <a:ext uri="{FF2B5EF4-FFF2-40B4-BE49-F238E27FC236}">
                <a16:creationId xmlns:a16="http://schemas.microsoft.com/office/drawing/2014/main" id="{40652F5A-4A3F-4ED0-A360-F1308628943D}"/>
              </a:ext>
            </a:extLst>
          </p:cNvPr>
          <p:cNvCxnSpPr>
            <a:cxnSpLocks/>
            <a:stCxn id="10" idx="1"/>
            <a:endCxn id="14" idx="3"/>
          </p:cNvCxnSpPr>
          <p:nvPr/>
        </p:nvCxnSpPr>
        <p:spPr>
          <a:xfrm flipH="1">
            <a:off x="6441440" y="4833908"/>
            <a:ext cx="3334440" cy="12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139420AE-01A4-4B8C-B115-CBBE69676E0B}"/>
              </a:ext>
            </a:extLst>
          </p:cNvPr>
          <p:cNvCxnSpPr>
            <a:cxnSpLocks/>
            <a:stCxn id="11" idx="0"/>
            <a:endCxn id="15" idx="0"/>
          </p:cNvCxnSpPr>
          <p:nvPr/>
        </p:nvCxnSpPr>
        <p:spPr>
          <a:xfrm rot="5400000" flipH="1" flipV="1">
            <a:off x="4224420" y="504349"/>
            <a:ext cx="1276679" cy="3402487"/>
          </a:xfrm>
          <a:prstGeom prst="bentConnector3">
            <a:avLst>
              <a:gd name="adj1" fmla="val 11790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2CC6F62D-B769-4801-AD19-8FF11102D099}"/>
              </a:ext>
            </a:extLst>
          </p:cNvPr>
          <p:cNvCxnSpPr>
            <a:cxnSpLocks/>
            <a:stCxn id="11" idx="0"/>
            <a:endCxn id="17" idx="0"/>
          </p:cNvCxnSpPr>
          <p:nvPr/>
        </p:nvCxnSpPr>
        <p:spPr>
          <a:xfrm rot="5400000" flipH="1" flipV="1">
            <a:off x="4828925" y="-469668"/>
            <a:ext cx="1646191" cy="4981008"/>
          </a:xfrm>
          <a:prstGeom prst="bentConnector3">
            <a:avLst>
              <a:gd name="adj1" fmla="val 11388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E499B580-4941-4A8E-93B4-1B513623FF8B}"/>
              </a:ext>
            </a:extLst>
          </p:cNvPr>
          <p:cNvSpPr txBox="1"/>
          <p:nvPr/>
        </p:nvSpPr>
        <p:spPr>
          <a:xfrm>
            <a:off x="6157602" y="5291108"/>
            <a:ext cx="1724609" cy="461665"/>
          </a:xfrm>
          <a:prstGeom prst="rect">
            <a:avLst/>
          </a:prstGeom>
          <a:solidFill>
            <a:schemeClr val="bg1"/>
          </a:solidFill>
          <a:ln>
            <a:solidFill>
              <a:schemeClr val="tx1">
                <a:lumMod val="50000"/>
              </a:schemeClr>
            </a:solidFill>
          </a:ln>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cs typeface="ＭＳ ゴシック"/>
              </a:rPr>
              <a:t>パラメータファイル（</a:t>
            </a:r>
            <a:r>
              <a:rPr kumimoji="1" lang="en-US" altLang="ja-JP" sz="1200" dirty="0">
                <a:latin typeface="メイリオ" panose="020B0604030504040204" pitchFamily="50" charset="-128"/>
                <a:ea typeface="メイリオ" panose="020B0604030504040204" pitchFamily="50" charset="-128"/>
                <a:cs typeface="ＭＳ ゴシック"/>
              </a:rPr>
              <a:t>JSON or YML</a:t>
            </a:r>
            <a:r>
              <a:rPr lang="ja-JP" altLang="en-US" sz="1200" dirty="0">
                <a:latin typeface="メイリオ" panose="020B0604030504040204" pitchFamily="50" charset="-128"/>
                <a:ea typeface="メイリオ" panose="020B0604030504040204" pitchFamily="50" charset="-128"/>
                <a:cs typeface="ＭＳ ゴシック"/>
              </a:rPr>
              <a:t>）</a:t>
            </a:r>
            <a:endParaRPr kumimoji="1" lang="en-US" altLang="ja-JP" sz="1200" dirty="0">
              <a:latin typeface="メイリオ" panose="020B0604030504040204" pitchFamily="50" charset="-128"/>
              <a:ea typeface="メイリオ" panose="020B0604030504040204" pitchFamily="50" charset="-128"/>
              <a:cs typeface="ＭＳ ゴシック"/>
            </a:endParaRPr>
          </a:p>
        </p:txBody>
      </p:sp>
      <p:sp>
        <p:nvSpPr>
          <p:cNvPr id="33" name="テキスト ボックス 32">
            <a:extLst>
              <a:ext uri="{FF2B5EF4-FFF2-40B4-BE49-F238E27FC236}">
                <a16:creationId xmlns:a16="http://schemas.microsoft.com/office/drawing/2014/main" id="{3A10C1E7-2154-4887-BEB1-E9B79BCD22CE}"/>
              </a:ext>
            </a:extLst>
          </p:cNvPr>
          <p:cNvSpPr txBox="1"/>
          <p:nvPr/>
        </p:nvSpPr>
        <p:spPr>
          <a:xfrm>
            <a:off x="6819320" y="4469473"/>
            <a:ext cx="2321425"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ＭＳ ゴシック"/>
              </a:rPr>
              <a:t>パラメータ</a:t>
            </a:r>
            <a:r>
              <a:rPr kumimoji="1" lang="ja-JP" altLang="en-US" sz="1400" dirty="0">
                <a:latin typeface="メイリオ" panose="020B0604030504040204" pitchFamily="50" charset="-128"/>
                <a:ea typeface="メイリオ" panose="020B0604030504040204" pitchFamily="50" charset="-128"/>
                <a:cs typeface="ＭＳ ゴシック"/>
              </a:rPr>
              <a:t>ファイルの編集</a:t>
            </a:r>
          </a:p>
        </p:txBody>
      </p:sp>
      <p:cxnSp>
        <p:nvCxnSpPr>
          <p:cNvPr id="36" name="コネクタ: カギ線 35">
            <a:extLst>
              <a:ext uri="{FF2B5EF4-FFF2-40B4-BE49-F238E27FC236}">
                <a16:creationId xmlns:a16="http://schemas.microsoft.com/office/drawing/2014/main" id="{89783C31-649C-418A-B643-CB5ED60266CA}"/>
              </a:ext>
            </a:extLst>
          </p:cNvPr>
          <p:cNvCxnSpPr>
            <a:cxnSpLocks/>
            <a:stCxn id="10" idx="0"/>
            <a:endCxn id="11" idx="3"/>
          </p:cNvCxnSpPr>
          <p:nvPr/>
        </p:nvCxnSpPr>
        <p:spPr>
          <a:xfrm rot="16200000" flipV="1">
            <a:off x="6700568" y="844195"/>
            <a:ext cx="1293830" cy="5771195"/>
          </a:xfrm>
          <a:prstGeom prst="bentConnector2">
            <a:avLst/>
          </a:prstGeom>
          <a:ln w="28575">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21F64F4E-5087-4543-8CD5-C102AABE4BF6}"/>
              </a:ext>
            </a:extLst>
          </p:cNvPr>
          <p:cNvSpPr txBox="1"/>
          <p:nvPr/>
        </p:nvSpPr>
        <p:spPr>
          <a:xfrm>
            <a:off x="7649724" y="3134351"/>
            <a:ext cx="1610225"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ＭＳ ゴシック"/>
              </a:rPr>
              <a:t>スクリプト実行</a:t>
            </a:r>
          </a:p>
        </p:txBody>
      </p:sp>
      <p:pic>
        <p:nvPicPr>
          <p:cNvPr id="14" name="グラフィックス 13" descr="リスト (RTL)">
            <a:extLst>
              <a:ext uri="{FF2B5EF4-FFF2-40B4-BE49-F238E27FC236}">
                <a16:creationId xmlns:a16="http://schemas.microsoft.com/office/drawing/2014/main" id="{953EC085-30F6-491C-83CF-57B7A4B09F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27040" y="4389121"/>
            <a:ext cx="914400" cy="914400"/>
          </a:xfrm>
          <a:prstGeom prst="rect">
            <a:avLst/>
          </a:prstGeom>
        </p:spPr>
      </p:pic>
      <p:cxnSp>
        <p:nvCxnSpPr>
          <p:cNvPr id="63" name="コネクタ: カギ線 62">
            <a:extLst>
              <a:ext uri="{FF2B5EF4-FFF2-40B4-BE49-F238E27FC236}">
                <a16:creationId xmlns:a16="http://schemas.microsoft.com/office/drawing/2014/main" id="{67C14B9D-B778-4E54-AD68-4BB096249CFE}"/>
              </a:ext>
            </a:extLst>
          </p:cNvPr>
          <p:cNvCxnSpPr>
            <a:cxnSpLocks/>
            <a:stCxn id="11" idx="2"/>
            <a:endCxn id="14" idx="0"/>
          </p:cNvCxnSpPr>
          <p:nvPr/>
        </p:nvCxnSpPr>
        <p:spPr>
          <a:xfrm rot="16200000" flipH="1">
            <a:off x="4039230" y="2444110"/>
            <a:ext cx="1067297" cy="2822724"/>
          </a:xfrm>
          <a:prstGeom prst="bentConnector3">
            <a:avLst>
              <a:gd name="adj1" fmla="val 50000"/>
            </a:avLst>
          </a:prstGeom>
          <a:ln w="38100">
            <a:tailEnd type="non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7B169AFA-4117-4040-AB97-1EC313328918}"/>
              </a:ext>
            </a:extLst>
          </p:cNvPr>
          <p:cNvSpPr txBox="1"/>
          <p:nvPr/>
        </p:nvSpPr>
        <p:spPr>
          <a:xfrm>
            <a:off x="3720728" y="3933747"/>
            <a:ext cx="1929653" cy="5232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ＭＳ ゴシック"/>
              </a:rPr>
              <a:t>変更あれば</a:t>
            </a:r>
            <a:endParaRPr lang="en-US" altLang="ja-JP" sz="1400" dirty="0">
              <a:latin typeface="メイリオ" panose="020B0604030504040204" pitchFamily="50" charset="-128"/>
              <a:ea typeface="メイリオ" panose="020B0604030504040204" pitchFamily="50" charset="-128"/>
              <a:cs typeface="ＭＳ ゴシック"/>
            </a:endParaRPr>
          </a:p>
          <a:p>
            <a:r>
              <a:rPr lang="ja-JP" altLang="en-US" sz="1400" dirty="0">
                <a:latin typeface="メイリオ" panose="020B0604030504040204" pitchFamily="50" charset="-128"/>
                <a:ea typeface="メイリオ" panose="020B0604030504040204" pitchFamily="50" charset="-128"/>
                <a:cs typeface="ＭＳ ゴシック"/>
              </a:rPr>
              <a:t>データベース保存</a:t>
            </a:r>
            <a:endParaRPr kumimoji="1" lang="ja-JP" altLang="en-US" sz="1400" dirty="0">
              <a:latin typeface="メイリオ" panose="020B0604030504040204" pitchFamily="50" charset="-128"/>
              <a:ea typeface="メイリオ" panose="020B0604030504040204" pitchFamily="50" charset="-128"/>
              <a:cs typeface="ＭＳ ゴシック"/>
            </a:endParaRPr>
          </a:p>
        </p:txBody>
      </p:sp>
      <p:sp>
        <p:nvSpPr>
          <p:cNvPr id="69" name="テキスト ボックス 68">
            <a:extLst>
              <a:ext uri="{FF2B5EF4-FFF2-40B4-BE49-F238E27FC236}">
                <a16:creationId xmlns:a16="http://schemas.microsoft.com/office/drawing/2014/main" id="{1CB134B4-20F5-46CE-81E4-7C97069488F3}"/>
              </a:ext>
            </a:extLst>
          </p:cNvPr>
          <p:cNvSpPr txBox="1"/>
          <p:nvPr/>
        </p:nvSpPr>
        <p:spPr>
          <a:xfrm>
            <a:off x="3186925" y="1929531"/>
            <a:ext cx="551956"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ＭＳ ゴシック"/>
              </a:rPr>
              <a:t>出力</a:t>
            </a:r>
            <a:endParaRPr kumimoji="1" lang="ja-JP" altLang="en-US" sz="1400" dirty="0">
              <a:latin typeface="メイリオ" panose="020B0604030504040204" pitchFamily="50" charset="-128"/>
              <a:ea typeface="メイリオ" panose="020B0604030504040204" pitchFamily="50" charset="-128"/>
              <a:cs typeface="ＭＳ ゴシック"/>
            </a:endParaRPr>
          </a:p>
        </p:txBody>
      </p:sp>
      <p:sp>
        <p:nvSpPr>
          <p:cNvPr id="70" name="テキスト ボックス 69">
            <a:extLst>
              <a:ext uri="{FF2B5EF4-FFF2-40B4-BE49-F238E27FC236}">
                <a16:creationId xmlns:a16="http://schemas.microsoft.com/office/drawing/2014/main" id="{8C12A95D-EC17-4662-91C1-81C215D28EF6}"/>
              </a:ext>
            </a:extLst>
          </p:cNvPr>
          <p:cNvSpPr txBox="1"/>
          <p:nvPr/>
        </p:nvSpPr>
        <p:spPr>
          <a:xfrm>
            <a:off x="2258564" y="5980497"/>
            <a:ext cx="4762639" cy="5232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ＭＳ ゴシック"/>
              </a:rPr>
              <a:t>パラメータデータ保存</a:t>
            </a:r>
            <a:endParaRPr lang="en-US" altLang="ja-JP" sz="1400" dirty="0">
              <a:latin typeface="メイリオ" panose="020B0604030504040204" pitchFamily="50" charset="-128"/>
              <a:ea typeface="メイリオ" panose="020B0604030504040204" pitchFamily="50" charset="-128"/>
              <a:cs typeface="ＭＳ ゴシック"/>
            </a:endParaRPr>
          </a:p>
          <a:p>
            <a:r>
              <a:rPr lang="en-US" altLang="ja-JP" sz="1400" dirty="0">
                <a:latin typeface="メイリオ" panose="020B0604030504040204" pitchFamily="50" charset="-128"/>
                <a:ea typeface="メイリオ" panose="020B0604030504040204" pitchFamily="50" charset="-128"/>
                <a:cs typeface="ＭＳ ゴシック"/>
              </a:rPr>
              <a:t>※</a:t>
            </a:r>
            <a:r>
              <a:rPr lang="ja-JP" altLang="en-US" sz="1400" dirty="0">
                <a:latin typeface="メイリオ" panose="020B0604030504040204" pitchFamily="50" charset="-128"/>
                <a:ea typeface="メイリオ" panose="020B0604030504040204" pitchFamily="50" charset="-128"/>
                <a:cs typeface="ＭＳ ゴシック"/>
              </a:rPr>
              <a:t>複数管理するなどでなければ</a:t>
            </a:r>
            <a:r>
              <a:rPr lang="en-US" altLang="ja-JP" sz="1400" dirty="0">
                <a:latin typeface="メイリオ" panose="020B0604030504040204" pitchFamily="50" charset="-128"/>
                <a:ea typeface="メイリオ" panose="020B0604030504040204" pitchFamily="50" charset="-128"/>
                <a:cs typeface="ＭＳ ゴシック"/>
              </a:rPr>
              <a:t>DB</a:t>
            </a:r>
            <a:r>
              <a:rPr lang="ja-JP" altLang="en-US" sz="1400" dirty="0">
                <a:latin typeface="メイリオ" panose="020B0604030504040204" pitchFamily="50" charset="-128"/>
                <a:ea typeface="メイリオ" panose="020B0604030504040204" pitchFamily="50" charset="-128"/>
                <a:cs typeface="ＭＳ ゴシック"/>
              </a:rPr>
              <a:t>保存する意味は少ない</a:t>
            </a:r>
            <a:endParaRPr kumimoji="1" lang="ja-JP" altLang="en-US" sz="1400" dirty="0">
              <a:latin typeface="メイリオ" panose="020B0604030504040204" pitchFamily="50" charset="-128"/>
              <a:ea typeface="メイリオ" panose="020B0604030504040204" pitchFamily="50" charset="-128"/>
              <a:cs typeface="ＭＳ ゴシック"/>
            </a:endParaRPr>
          </a:p>
        </p:txBody>
      </p:sp>
      <p:cxnSp>
        <p:nvCxnSpPr>
          <p:cNvPr id="29" name="コネクタ: カギ線 28">
            <a:extLst>
              <a:ext uri="{FF2B5EF4-FFF2-40B4-BE49-F238E27FC236}">
                <a16:creationId xmlns:a16="http://schemas.microsoft.com/office/drawing/2014/main" id="{DFCC9E0E-0032-4CB0-841B-CC38B35657D3}"/>
              </a:ext>
            </a:extLst>
          </p:cNvPr>
          <p:cNvCxnSpPr>
            <a:cxnSpLocks/>
          </p:cNvCxnSpPr>
          <p:nvPr/>
        </p:nvCxnSpPr>
        <p:spPr>
          <a:xfrm rot="5400000">
            <a:off x="2067595" y="4180113"/>
            <a:ext cx="1720362" cy="378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DD70A47-6B69-438D-9894-6BF354CC436A}"/>
              </a:ext>
            </a:extLst>
          </p:cNvPr>
          <p:cNvSpPr txBox="1"/>
          <p:nvPr/>
        </p:nvSpPr>
        <p:spPr>
          <a:xfrm>
            <a:off x="1260400" y="3523508"/>
            <a:ext cx="1567257" cy="95410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ＭＳ ゴシック"/>
              </a:rPr>
              <a:t>変更なし</a:t>
            </a:r>
            <a:r>
              <a:rPr lang="en-US" altLang="ja-JP" sz="1400" dirty="0">
                <a:latin typeface="メイリオ" panose="020B0604030504040204" pitchFamily="50" charset="-128"/>
                <a:ea typeface="メイリオ" panose="020B0604030504040204" pitchFamily="50" charset="-128"/>
                <a:cs typeface="ＭＳ ゴシック"/>
              </a:rPr>
              <a:t>or</a:t>
            </a:r>
            <a:r>
              <a:rPr lang="ja-JP" altLang="en-US" sz="1400" dirty="0">
                <a:latin typeface="メイリオ" panose="020B0604030504040204" pitchFamily="50" charset="-128"/>
                <a:ea typeface="メイリオ" panose="020B0604030504040204" pitchFamily="50" charset="-128"/>
                <a:cs typeface="ＭＳ ゴシック"/>
              </a:rPr>
              <a:t>パラメータ未指定なら保存パラメータ使用</a:t>
            </a:r>
            <a:endParaRPr kumimoji="1" lang="ja-JP" altLang="en-US" sz="1400" dirty="0">
              <a:latin typeface="メイリオ" panose="020B0604030504040204" pitchFamily="50" charset="-128"/>
              <a:ea typeface="メイリオ" panose="020B0604030504040204" pitchFamily="50" charset="-128"/>
              <a:cs typeface="ＭＳ ゴシック"/>
            </a:endParaRPr>
          </a:p>
        </p:txBody>
      </p:sp>
    </p:spTree>
    <p:extLst>
      <p:ext uri="{BB962C8B-B14F-4D97-AF65-F5344CB8AC3E}">
        <p14:creationId xmlns:p14="http://schemas.microsoft.com/office/powerpoint/2010/main" val="24152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B6DFDE9-CA34-4A3A-B032-80ED8889A747}"/>
              </a:ext>
            </a:extLst>
          </p:cNvPr>
          <p:cNvSpPr>
            <a:spLocks noGrp="1"/>
          </p:cNvSpPr>
          <p:nvPr>
            <p:ph type="sldNum" sz="quarter" idx="11"/>
          </p:nvPr>
        </p:nvSpPr>
        <p:spPr/>
        <p:txBody>
          <a:bodyPr/>
          <a:lstStyle/>
          <a:p>
            <a:pPr>
              <a:defRPr/>
            </a:pPr>
            <a:fld id="{4E55A268-5130-4370-9785-8755B264868D}" type="slidenum">
              <a:rPr lang="en-US" altLang="ja-JP" smtClean="0"/>
              <a:pPr>
                <a:defRPr/>
              </a:pPr>
              <a:t>3</a:t>
            </a:fld>
            <a:endParaRPr lang="en-US" altLang="ja-JP" dirty="0"/>
          </a:p>
        </p:txBody>
      </p:sp>
      <p:sp>
        <p:nvSpPr>
          <p:cNvPr id="3" name="フッター プレースホルダー 2">
            <a:extLst>
              <a:ext uri="{FF2B5EF4-FFF2-40B4-BE49-F238E27FC236}">
                <a16:creationId xmlns:a16="http://schemas.microsoft.com/office/drawing/2014/main" id="{F996C685-8276-417D-91DF-6EA34565FBEC}"/>
              </a:ext>
            </a:extLst>
          </p:cNvPr>
          <p:cNvSpPr>
            <a:spLocks noGrp="1"/>
          </p:cNvSpPr>
          <p:nvPr>
            <p:ph type="ftr" sz="quarter" idx="12"/>
          </p:nvPr>
        </p:nvSpPr>
        <p:spPr/>
        <p:txBody>
          <a:bodyPr/>
          <a:lstStyle/>
          <a:p>
            <a:r>
              <a:rPr kumimoji="1" lang="en-US" altLang="ja-JP"/>
              <a:t>CONFIDENTIAL</a:t>
            </a:r>
            <a:endParaRPr kumimoji="1" lang="ja-JP" altLang="en-US"/>
          </a:p>
        </p:txBody>
      </p:sp>
      <p:sp>
        <p:nvSpPr>
          <p:cNvPr id="4" name="タイトル 1">
            <a:extLst>
              <a:ext uri="{FF2B5EF4-FFF2-40B4-BE49-F238E27FC236}">
                <a16:creationId xmlns:a16="http://schemas.microsoft.com/office/drawing/2014/main" id="{98DA0C87-5248-4212-B758-80B24337457D}"/>
              </a:ext>
            </a:extLst>
          </p:cNvPr>
          <p:cNvSpPr txBox="1">
            <a:spLocks/>
          </p:cNvSpPr>
          <p:nvPr/>
        </p:nvSpPr>
        <p:spPr>
          <a:xfrm>
            <a:off x="9" y="7940"/>
            <a:ext cx="9729627" cy="252709"/>
          </a:xfrm>
          <a:prstGeom prst="rect">
            <a:avLst/>
          </a:prstGeom>
        </p:spPr>
        <p:txBody>
          <a:bodyPr/>
          <a:lstStyle>
            <a:lvl1pPr algn="l" rtl="0" eaLnBrk="1" fontAlgn="base" hangingPunct="1">
              <a:spcBef>
                <a:spcPct val="0"/>
              </a:spcBef>
              <a:spcAft>
                <a:spcPct val="0"/>
              </a:spcAft>
              <a:defRPr kumimoji="1" sz="1200" b="1">
                <a:solidFill>
                  <a:schemeClr val="bg1"/>
                </a:solidFill>
                <a:latin typeface="+mj-lt"/>
                <a:ea typeface="+mj-ea"/>
                <a:cs typeface="メイリオ" pitchFamily="50" charset="-128"/>
              </a:defRPr>
            </a:lvl1pPr>
            <a:lvl2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2pPr>
            <a:lvl3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3pPr>
            <a:lvl4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4pPr>
            <a:lvl5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5pPr>
            <a:lvl6pPr marL="515813"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6pPr>
            <a:lvl7pPr marL="1031626"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7pPr>
            <a:lvl8pPr marL="1547439"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8pPr>
            <a:lvl9pPr marL="2063252"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9pPr>
          </a:lstStyle>
          <a:p>
            <a:r>
              <a:rPr lang="ja-JP" altLang="en-US" kern="0" dirty="0">
                <a:latin typeface="+mn-ea"/>
                <a:cs typeface="ＭＳ ゴシック"/>
              </a:rPr>
              <a:t>基本設計　データ設計（概要）</a:t>
            </a:r>
            <a:endParaRPr lang="ja-JP" altLang="en-US" kern="0" dirty="0"/>
          </a:p>
        </p:txBody>
      </p:sp>
      <p:sp>
        <p:nvSpPr>
          <p:cNvPr id="8" name="テキスト ボックス 7">
            <a:extLst>
              <a:ext uri="{FF2B5EF4-FFF2-40B4-BE49-F238E27FC236}">
                <a16:creationId xmlns:a16="http://schemas.microsoft.com/office/drawing/2014/main" id="{3E517BD0-0E9B-4E1D-9E16-9306E347ACEC}"/>
              </a:ext>
            </a:extLst>
          </p:cNvPr>
          <p:cNvSpPr txBox="1"/>
          <p:nvPr/>
        </p:nvSpPr>
        <p:spPr>
          <a:xfrm>
            <a:off x="425884" y="425249"/>
            <a:ext cx="4158815" cy="523220"/>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cs typeface="ＭＳ ゴシック"/>
              </a:rPr>
              <a:t>※</a:t>
            </a:r>
            <a:r>
              <a:rPr kumimoji="1" lang="ja-JP" altLang="en-US" sz="1400" dirty="0">
                <a:latin typeface="メイリオ" panose="020B0604030504040204" pitchFamily="50" charset="-128"/>
                <a:ea typeface="メイリオ" panose="020B0604030504040204" pitchFamily="50" charset="-128"/>
                <a:cs typeface="ＭＳ ゴシック"/>
              </a:rPr>
              <a:t>テーブル格納とした場合のテーブル分割単位。</a:t>
            </a:r>
            <a:endParaRPr kumimoji="1" lang="en-US" altLang="ja-JP" sz="1400" dirty="0">
              <a:latin typeface="メイリオ" panose="020B0604030504040204" pitchFamily="50" charset="-128"/>
              <a:ea typeface="メイリオ" panose="020B0604030504040204" pitchFamily="50" charset="-128"/>
              <a:cs typeface="ＭＳ ゴシック"/>
            </a:endParaRPr>
          </a:p>
          <a:p>
            <a:r>
              <a:rPr kumimoji="1" lang="ja-JP" altLang="en-US" sz="1400" dirty="0">
                <a:latin typeface="メイリオ" panose="020B0604030504040204" pitchFamily="50" charset="-128"/>
                <a:ea typeface="メイリオ" panose="020B0604030504040204" pitchFamily="50" charset="-128"/>
                <a:cs typeface="ＭＳ ゴシック"/>
              </a:rPr>
              <a:t>　</a:t>
            </a:r>
            <a:r>
              <a:rPr kumimoji="1" lang="en-US" altLang="ja-JP" sz="1400" dirty="0">
                <a:latin typeface="メイリオ" panose="020B0604030504040204" pitchFamily="50" charset="-128"/>
                <a:ea typeface="メイリオ" panose="020B0604030504040204" pitchFamily="50" charset="-128"/>
                <a:cs typeface="ＭＳ ゴシック"/>
              </a:rPr>
              <a:t>Json</a:t>
            </a:r>
            <a:r>
              <a:rPr kumimoji="1" lang="ja-JP" altLang="en-US" sz="1400" dirty="0">
                <a:latin typeface="メイリオ" panose="020B0604030504040204" pitchFamily="50" charset="-128"/>
                <a:ea typeface="メイリオ" panose="020B0604030504040204" pitchFamily="50" charset="-128"/>
                <a:cs typeface="ＭＳ ゴシック"/>
              </a:rPr>
              <a:t>であれば大項目。</a:t>
            </a:r>
            <a:endParaRPr kumimoji="1" lang="en-US" altLang="ja-JP" sz="1400" dirty="0">
              <a:latin typeface="メイリオ" panose="020B0604030504040204" pitchFamily="50" charset="-128"/>
              <a:ea typeface="メイリオ" panose="020B0604030504040204" pitchFamily="50" charset="-128"/>
              <a:cs typeface="ＭＳ ゴシック"/>
            </a:endParaRPr>
          </a:p>
        </p:txBody>
      </p:sp>
      <p:sp>
        <p:nvSpPr>
          <p:cNvPr id="9" name="テキスト ボックス 8">
            <a:extLst>
              <a:ext uri="{FF2B5EF4-FFF2-40B4-BE49-F238E27FC236}">
                <a16:creationId xmlns:a16="http://schemas.microsoft.com/office/drawing/2014/main" id="{254518C1-549A-4A3E-828E-EF4ED3E59463}"/>
              </a:ext>
            </a:extLst>
          </p:cNvPr>
          <p:cNvSpPr txBox="1"/>
          <p:nvPr/>
        </p:nvSpPr>
        <p:spPr>
          <a:xfrm>
            <a:off x="425884" y="1113069"/>
            <a:ext cx="5405955" cy="379719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kumimoji="1" lang="en-US" altLang="ja-JP" dirty="0" err="1">
                <a:latin typeface="メイリオ" panose="020B0604030504040204" pitchFamily="50" charset="-128"/>
                <a:ea typeface="メイリオ" panose="020B0604030504040204" pitchFamily="50" charset="-128"/>
                <a:cs typeface="ＭＳ ゴシック"/>
              </a:rPr>
              <a:t>system_device</a:t>
            </a:r>
            <a:r>
              <a:rPr kumimoji="1" lang="ja-JP" altLang="en-US" dirty="0">
                <a:latin typeface="メイリオ" panose="020B0604030504040204" pitchFamily="50" charset="-128"/>
                <a:ea typeface="メイリオ" panose="020B0604030504040204" pitchFamily="50" charset="-128"/>
                <a:cs typeface="ＭＳ ゴシック"/>
              </a:rPr>
              <a:t>（系構成部品）</a:t>
            </a:r>
            <a:endParaRPr kumimoji="1"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en-US" altLang="ja-JP" dirty="0" err="1">
                <a:latin typeface="メイリオ" panose="020B0604030504040204" pitchFamily="50" charset="-128"/>
                <a:ea typeface="メイリオ" panose="020B0604030504040204" pitchFamily="50" charset="-128"/>
                <a:cs typeface="ＭＳ ゴシック"/>
              </a:rPr>
              <a:t>system_env</a:t>
            </a:r>
            <a:r>
              <a:rPr lang="ja-JP" altLang="en-US" dirty="0">
                <a:latin typeface="メイリオ" panose="020B0604030504040204" pitchFamily="50" charset="-128"/>
                <a:ea typeface="メイリオ" panose="020B0604030504040204" pitchFamily="50" charset="-128"/>
                <a:cs typeface="ＭＳ ゴシック"/>
              </a:rPr>
              <a:t>（系共通環境）</a:t>
            </a:r>
            <a:endParaRPr kumimoji="1"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cs typeface="ＭＳ ゴシック"/>
              </a:rPr>
              <a:t>core</a:t>
            </a:r>
            <a:r>
              <a:rPr lang="ja-JP" altLang="en-US" dirty="0">
                <a:latin typeface="メイリオ" panose="020B0604030504040204" pitchFamily="50" charset="-128"/>
                <a:ea typeface="メイリオ" panose="020B0604030504040204" pitchFamily="50" charset="-128"/>
                <a:cs typeface="ＭＳ ゴシック"/>
              </a:rPr>
              <a:t>（炉心）</a:t>
            </a:r>
            <a:endParaRPr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cs typeface="ＭＳ ゴシック"/>
              </a:rPr>
              <a:t>pump</a:t>
            </a:r>
            <a:r>
              <a:rPr lang="ja-JP" altLang="en-US" dirty="0">
                <a:latin typeface="メイリオ" panose="020B0604030504040204" pitchFamily="50" charset="-128"/>
                <a:ea typeface="メイリオ" panose="020B0604030504040204" pitchFamily="50" charset="-128"/>
                <a:cs typeface="ＭＳ ゴシック"/>
              </a:rPr>
              <a:t>（ポンプ）</a:t>
            </a:r>
            <a:endParaRPr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cs typeface="ＭＳ ゴシック"/>
              </a:rPr>
              <a:t>pipe</a:t>
            </a:r>
            <a:r>
              <a:rPr lang="ja-JP" altLang="en-US" dirty="0">
                <a:latin typeface="メイリオ" panose="020B0604030504040204" pitchFamily="50" charset="-128"/>
                <a:ea typeface="メイリオ" panose="020B0604030504040204" pitchFamily="50" charset="-128"/>
                <a:cs typeface="ＭＳ ゴシック"/>
              </a:rPr>
              <a:t>（パイプ）</a:t>
            </a:r>
            <a:endParaRPr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en-US" altLang="ja-JP" dirty="0" err="1">
                <a:latin typeface="メイリオ" panose="020B0604030504040204" pitchFamily="50" charset="-128"/>
                <a:ea typeface="メイリオ" panose="020B0604030504040204" pitchFamily="50" charset="-128"/>
                <a:cs typeface="ＭＳ ゴシック"/>
              </a:rPr>
              <a:t>heat_exchanger</a:t>
            </a:r>
            <a:r>
              <a:rPr lang="ja-JP" altLang="en-US" dirty="0">
                <a:latin typeface="メイリオ" panose="020B0604030504040204" pitchFamily="50" charset="-128"/>
                <a:ea typeface="メイリオ" panose="020B0604030504040204" pitchFamily="50" charset="-128"/>
                <a:cs typeface="ＭＳ ゴシック"/>
              </a:rPr>
              <a:t>（熱交換器）</a:t>
            </a:r>
            <a:endParaRPr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en-US" altLang="ja-JP" dirty="0" err="1">
                <a:latin typeface="メイリオ" panose="020B0604030504040204" pitchFamily="50" charset="-128"/>
                <a:ea typeface="メイリオ" panose="020B0604030504040204" pitchFamily="50" charset="-128"/>
                <a:cs typeface="ＭＳ ゴシック"/>
              </a:rPr>
              <a:t>exec_log</a:t>
            </a:r>
            <a:r>
              <a:rPr lang="ja-JP" altLang="en-US" dirty="0">
                <a:latin typeface="メイリオ" panose="020B0604030504040204" pitchFamily="50" charset="-128"/>
                <a:ea typeface="メイリオ" panose="020B0604030504040204" pitchFamily="50" charset="-128"/>
                <a:cs typeface="ＭＳ ゴシック"/>
              </a:rPr>
              <a:t>（実行結果ログ）</a:t>
            </a:r>
            <a:endParaRPr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ＭＳ ゴシック"/>
            </a:endParaRPr>
          </a:p>
        </p:txBody>
      </p:sp>
    </p:spTree>
    <p:extLst>
      <p:ext uri="{BB962C8B-B14F-4D97-AF65-F5344CB8AC3E}">
        <p14:creationId xmlns:p14="http://schemas.microsoft.com/office/powerpoint/2010/main" val="343064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B6DFDE9-CA34-4A3A-B032-80ED8889A747}"/>
              </a:ext>
            </a:extLst>
          </p:cNvPr>
          <p:cNvSpPr>
            <a:spLocks noGrp="1"/>
          </p:cNvSpPr>
          <p:nvPr>
            <p:ph type="sldNum" sz="quarter" idx="11"/>
          </p:nvPr>
        </p:nvSpPr>
        <p:spPr/>
        <p:txBody>
          <a:bodyPr/>
          <a:lstStyle/>
          <a:p>
            <a:pPr>
              <a:defRPr/>
            </a:pPr>
            <a:fld id="{4E55A268-5130-4370-9785-8755B264868D}" type="slidenum">
              <a:rPr lang="en-US" altLang="ja-JP" smtClean="0"/>
              <a:pPr>
                <a:defRPr/>
              </a:pPr>
              <a:t>4</a:t>
            </a:fld>
            <a:endParaRPr lang="en-US" altLang="ja-JP" dirty="0"/>
          </a:p>
        </p:txBody>
      </p:sp>
      <p:sp>
        <p:nvSpPr>
          <p:cNvPr id="3" name="フッター プレースホルダー 2">
            <a:extLst>
              <a:ext uri="{FF2B5EF4-FFF2-40B4-BE49-F238E27FC236}">
                <a16:creationId xmlns:a16="http://schemas.microsoft.com/office/drawing/2014/main" id="{F996C685-8276-417D-91DF-6EA34565FBEC}"/>
              </a:ext>
            </a:extLst>
          </p:cNvPr>
          <p:cNvSpPr>
            <a:spLocks noGrp="1"/>
          </p:cNvSpPr>
          <p:nvPr>
            <p:ph type="ftr" sz="quarter" idx="12"/>
          </p:nvPr>
        </p:nvSpPr>
        <p:spPr/>
        <p:txBody>
          <a:bodyPr/>
          <a:lstStyle/>
          <a:p>
            <a:r>
              <a:rPr kumimoji="1" lang="en-US" altLang="ja-JP"/>
              <a:t>CONFIDENTIAL</a:t>
            </a:r>
            <a:endParaRPr kumimoji="1" lang="ja-JP" altLang="en-US"/>
          </a:p>
        </p:txBody>
      </p:sp>
      <p:sp>
        <p:nvSpPr>
          <p:cNvPr id="4" name="タイトル 1">
            <a:extLst>
              <a:ext uri="{FF2B5EF4-FFF2-40B4-BE49-F238E27FC236}">
                <a16:creationId xmlns:a16="http://schemas.microsoft.com/office/drawing/2014/main" id="{98DA0C87-5248-4212-B758-80B24337457D}"/>
              </a:ext>
            </a:extLst>
          </p:cNvPr>
          <p:cNvSpPr txBox="1">
            <a:spLocks/>
          </p:cNvSpPr>
          <p:nvPr/>
        </p:nvSpPr>
        <p:spPr>
          <a:xfrm>
            <a:off x="9" y="7940"/>
            <a:ext cx="9729627" cy="252709"/>
          </a:xfrm>
          <a:prstGeom prst="rect">
            <a:avLst/>
          </a:prstGeom>
        </p:spPr>
        <p:txBody>
          <a:bodyPr/>
          <a:lstStyle>
            <a:lvl1pPr algn="l" rtl="0" eaLnBrk="1" fontAlgn="base" hangingPunct="1">
              <a:spcBef>
                <a:spcPct val="0"/>
              </a:spcBef>
              <a:spcAft>
                <a:spcPct val="0"/>
              </a:spcAft>
              <a:defRPr kumimoji="1" sz="1200" b="1">
                <a:solidFill>
                  <a:schemeClr val="bg1"/>
                </a:solidFill>
                <a:latin typeface="+mj-lt"/>
                <a:ea typeface="+mj-ea"/>
                <a:cs typeface="メイリオ" pitchFamily="50" charset="-128"/>
              </a:defRPr>
            </a:lvl1pPr>
            <a:lvl2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2pPr>
            <a:lvl3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3pPr>
            <a:lvl4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4pPr>
            <a:lvl5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5pPr>
            <a:lvl6pPr marL="515813"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6pPr>
            <a:lvl7pPr marL="1031626"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7pPr>
            <a:lvl8pPr marL="1547439"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8pPr>
            <a:lvl9pPr marL="2063252"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9pPr>
          </a:lstStyle>
          <a:p>
            <a:r>
              <a:rPr lang="ja-JP" altLang="en-US" kern="0" dirty="0">
                <a:latin typeface="+mn-ea"/>
                <a:cs typeface="ＭＳ ゴシック"/>
              </a:rPr>
              <a:t>基本設計　クラス設計（概要）</a:t>
            </a:r>
            <a:endParaRPr lang="ja-JP" altLang="en-US" kern="0" dirty="0"/>
          </a:p>
        </p:txBody>
      </p:sp>
      <p:sp>
        <p:nvSpPr>
          <p:cNvPr id="7" name="テキスト ボックス 6">
            <a:extLst>
              <a:ext uri="{FF2B5EF4-FFF2-40B4-BE49-F238E27FC236}">
                <a16:creationId xmlns:a16="http://schemas.microsoft.com/office/drawing/2014/main" id="{9ED1B912-7592-4D54-BE67-BAAC76659B89}"/>
              </a:ext>
            </a:extLst>
          </p:cNvPr>
          <p:cNvSpPr txBox="1"/>
          <p:nvPr/>
        </p:nvSpPr>
        <p:spPr>
          <a:xfrm>
            <a:off x="892334" y="1879442"/>
            <a:ext cx="1888177" cy="307777"/>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system_device</a:t>
            </a:r>
            <a:endParaRPr lang="en-US" altLang="ja-JP" sz="1400" u="sng" dirty="0">
              <a:latin typeface="メイリオ" panose="020B0604030504040204" pitchFamily="50" charset="-128"/>
              <a:ea typeface="メイリオ" panose="020B0604030504040204" pitchFamily="50" charset="-128"/>
              <a:cs typeface="ＭＳ ゴシック"/>
            </a:endParaRPr>
          </a:p>
        </p:txBody>
      </p:sp>
      <p:sp>
        <p:nvSpPr>
          <p:cNvPr id="8" name="テキスト ボックス 7">
            <a:extLst>
              <a:ext uri="{FF2B5EF4-FFF2-40B4-BE49-F238E27FC236}">
                <a16:creationId xmlns:a16="http://schemas.microsoft.com/office/drawing/2014/main" id="{F37883B1-5F95-4E81-B691-FCD465DBFF34}"/>
              </a:ext>
            </a:extLst>
          </p:cNvPr>
          <p:cNvSpPr txBox="1"/>
          <p:nvPr/>
        </p:nvSpPr>
        <p:spPr>
          <a:xfrm>
            <a:off x="893454" y="1369100"/>
            <a:ext cx="1888177" cy="307777"/>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system_env</a:t>
            </a:r>
            <a:r>
              <a:rPr lang="en-US" altLang="ja-JP" sz="1400" u="sng" dirty="0">
                <a:latin typeface="メイリオ" panose="020B0604030504040204" pitchFamily="50" charset="-128"/>
                <a:ea typeface="メイリオ" panose="020B0604030504040204" pitchFamily="50" charset="-128"/>
                <a:cs typeface="ＭＳ ゴシック"/>
              </a:rPr>
              <a:t> </a:t>
            </a:r>
          </a:p>
        </p:txBody>
      </p:sp>
      <p:sp>
        <p:nvSpPr>
          <p:cNvPr id="9" name="テキスト ボックス 8">
            <a:extLst>
              <a:ext uri="{FF2B5EF4-FFF2-40B4-BE49-F238E27FC236}">
                <a16:creationId xmlns:a16="http://schemas.microsoft.com/office/drawing/2014/main" id="{28D803E6-8267-4E5C-A876-54CE4516D4F6}"/>
              </a:ext>
            </a:extLst>
          </p:cNvPr>
          <p:cNvSpPr txBox="1"/>
          <p:nvPr/>
        </p:nvSpPr>
        <p:spPr>
          <a:xfrm>
            <a:off x="916083" y="2370964"/>
            <a:ext cx="1888177" cy="307777"/>
          </a:xfrm>
          <a:prstGeom prst="rect">
            <a:avLst/>
          </a:prstGeom>
          <a:noFill/>
          <a:ln>
            <a:solidFill>
              <a:schemeClr val="accent1"/>
            </a:solidFill>
          </a:ln>
        </p:spPr>
        <p:txBody>
          <a:bodyPr wrap="square" rtlCol="0">
            <a:spAutoFit/>
          </a:bodyPr>
          <a:lstStyle/>
          <a:p>
            <a:pPr algn="ctr"/>
            <a:r>
              <a:rPr lang="en-US" altLang="ja-JP" sz="1400" u="sng" dirty="0">
                <a:latin typeface="メイリオ" panose="020B0604030504040204" pitchFamily="50" charset="-128"/>
                <a:ea typeface="メイリオ" panose="020B0604030504040204" pitchFamily="50" charset="-128"/>
                <a:cs typeface="ＭＳ ゴシック"/>
              </a:rPr>
              <a:t>core</a:t>
            </a:r>
          </a:p>
        </p:txBody>
      </p:sp>
      <p:sp>
        <p:nvSpPr>
          <p:cNvPr id="10" name="テキスト ボックス 9">
            <a:extLst>
              <a:ext uri="{FF2B5EF4-FFF2-40B4-BE49-F238E27FC236}">
                <a16:creationId xmlns:a16="http://schemas.microsoft.com/office/drawing/2014/main" id="{453B7768-3FCB-4E27-AE78-7EBFAF71536F}"/>
              </a:ext>
            </a:extLst>
          </p:cNvPr>
          <p:cNvSpPr txBox="1"/>
          <p:nvPr/>
        </p:nvSpPr>
        <p:spPr>
          <a:xfrm>
            <a:off x="916082" y="2941941"/>
            <a:ext cx="1888177" cy="307777"/>
          </a:xfrm>
          <a:prstGeom prst="rect">
            <a:avLst/>
          </a:prstGeom>
          <a:noFill/>
          <a:ln>
            <a:solidFill>
              <a:schemeClr val="accent1"/>
            </a:solidFill>
          </a:ln>
        </p:spPr>
        <p:txBody>
          <a:bodyPr wrap="square" rtlCol="0">
            <a:spAutoFit/>
          </a:bodyPr>
          <a:lstStyle/>
          <a:p>
            <a:pPr algn="ctr"/>
            <a:r>
              <a:rPr lang="en-US" altLang="ja-JP" sz="1400" u="sng" dirty="0">
                <a:latin typeface="メイリオ" panose="020B0604030504040204" pitchFamily="50" charset="-128"/>
                <a:ea typeface="メイリオ" panose="020B0604030504040204" pitchFamily="50" charset="-128"/>
                <a:cs typeface="ＭＳ ゴシック"/>
              </a:rPr>
              <a:t>pump</a:t>
            </a:r>
          </a:p>
        </p:txBody>
      </p:sp>
      <p:sp>
        <p:nvSpPr>
          <p:cNvPr id="11" name="テキスト ボックス 10">
            <a:extLst>
              <a:ext uri="{FF2B5EF4-FFF2-40B4-BE49-F238E27FC236}">
                <a16:creationId xmlns:a16="http://schemas.microsoft.com/office/drawing/2014/main" id="{7FA788C6-7FD7-4551-981D-F38D59835DF2}"/>
              </a:ext>
            </a:extLst>
          </p:cNvPr>
          <p:cNvSpPr txBox="1"/>
          <p:nvPr/>
        </p:nvSpPr>
        <p:spPr>
          <a:xfrm>
            <a:off x="916081" y="3512918"/>
            <a:ext cx="1888177" cy="307777"/>
          </a:xfrm>
          <a:prstGeom prst="rect">
            <a:avLst/>
          </a:prstGeom>
          <a:noFill/>
          <a:ln>
            <a:solidFill>
              <a:schemeClr val="accent1"/>
            </a:solidFill>
          </a:ln>
        </p:spPr>
        <p:txBody>
          <a:bodyPr wrap="square" rtlCol="0">
            <a:spAutoFit/>
          </a:bodyPr>
          <a:lstStyle/>
          <a:p>
            <a:pPr algn="ctr"/>
            <a:r>
              <a:rPr lang="en-US" altLang="ja-JP" sz="1400" u="sng" dirty="0">
                <a:latin typeface="メイリオ" panose="020B0604030504040204" pitchFamily="50" charset="-128"/>
                <a:ea typeface="メイリオ" panose="020B0604030504040204" pitchFamily="50" charset="-128"/>
                <a:cs typeface="ＭＳ ゴシック"/>
              </a:rPr>
              <a:t>pipe</a:t>
            </a:r>
          </a:p>
        </p:txBody>
      </p:sp>
      <p:sp>
        <p:nvSpPr>
          <p:cNvPr id="12" name="テキスト ボックス 11">
            <a:extLst>
              <a:ext uri="{FF2B5EF4-FFF2-40B4-BE49-F238E27FC236}">
                <a16:creationId xmlns:a16="http://schemas.microsoft.com/office/drawing/2014/main" id="{0DF4C617-EB73-498A-8C72-12E9E2CC6F62}"/>
              </a:ext>
            </a:extLst>
          </p:cNvPr>
          <p:cNvSpPr txBox="1"/>
          <p:nvPr/>
        </p:nvSpPr>
        <p:spPr>
          <a:xfrm>
            <a:off x="916081" y="4139851"/>
            <a:ext cx="1888177" cy="307777"/>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heat_exchanger</a:t>
            </a:r>
            <a:endParaRPr lang="en-US" altLang="ja-JP" sz="1400" u="sng" dirty="0">
              <a:latin typeface="メイリオ" panose="020B0604030504040204" pitchFamily="50" charset="-128"/>
              <a:ea typeface="メイリオ" panose="020B0604030504040204" pitchFamily="50" charset="-128"/>
              <a:cs typeface="ＭＳ ゴシック"/>
            </a:endParaRPr>
          </a:p>
        </p:txBody>
      </p:sp>
      <p:sp>
        <p:nvSpPr>
          <p:cNvPr id="13" name="テキスト ボックス 12">
            <a:extLst>
              <a:ext uri="{FF2B5EF4-FFF2-40B4-BE49-F238E27FC236}">
                <a16:creationId xmlns:a16="http://schemas.microsoft.com/office/drawing/2014/main" id="{671CC1EB-5B52-445F-B557-5F1BC637AE31}"/>
              </a:ext>
            </a:extLst>
          </p:cNvPr>
          <p:cNvSpPr txBox="1"/>
          <p:nvPr/>
        </p:nvSpPr>
        <p:spPr>
          <a:xfrm>
            <a:off x="4076151" y="3582826"/>
            <a:ext cx="1888177" cy="1384995"/>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system_device</a:t>
            </a:r>
            <a:endParaRPr lang="en-US" altLang="ja-JP" sz="1400" u="sng" dirty="0">
              <a:latin typeface="メイリオ" panose="020B0604030504040204" pitchFamily="50" charset="-128"/>
              <a:ea typeface="メイリオ" panose="020B0604030504040204" pitchFamily="50" charset="-128"/>
              <a:cs typeface="ＭＳ ゴシック"/>
            </a:endParaRPr>
          </a:p>
          <a:p>
            <a:pPr algn="ctr"/>
            <a:endParaRPr lang="en-US" altLang="ja-JP" sz="1400" dirty="0">
              <a:latin typeface="メイリオ" panose="020B0604030504040204" pitchFamily="50" charset="-128"/>
              <a:ea typeface="メイリオ" panose="020B0604030504040204" pitchFamily="50" charset="-128"/>
              <a:cs typeface="ＭＳ ゴシック"/>
            </a:endParaRPr>
          </a:p>
          <a:p>
            <a:pPr algn="ctr"/>
            <a:r>
              <a:rPr lang="en-US" altLang="ja-JP" sz="1400" dirty="0">
                <a:latin typeface="メイリオ" panose="020B0604030504040204" pitchFamily="50" charset="-128"/>
                <a:ea typeface="メイリオ" panose="020B0604030504040204" pitchFamily="50" charset="-128"/>
                <a:cs typeface="ＭＳ ゴシック"/>
              </a:rPr>
              <a:t>core</a:t>
            </a:r>
          </a:p>
          <a:p>
            <a:pPr algn="ctr"/>
            <a:r>
              <a:rPr lang="en-US" altLang="ja-JP" sz="1400" dirty="0">
                <a:latin typeface="メイリオ" panose="020B0604030504040204" pitchFamily="50" charset="-128"/>
                <a:ea typeface="メイリオ" panose="020B0604030504040204" pitchFamily="50" charset="-128"/>
                <a:cs typeface="ＭＳ ゴシック"/>
              </a:rPr>
              <a:t>pump</a:t>
            </a:r>
          </a:p>
          <a:p>
            <a:pPr algn="ctr"/>
            <a:r>
              <a:rPr lang="en-US" altLang="ja-JP" sz="1400" dirty="0">
                <a:latin typeface="メイリオ" panose="020B0604030504040204" pitchFamily="50" charset="-128"/>
                <a:ea typeface="メイリオ" panose="020B0604030504040204" pitchFamily="50" charset="-128"/>
                <a:cs typeface="ＭＳ ゴシック"/>
              </a:rPr>
              <a:t>pipe</a:t>
            </a:r>
          </a:p>
          <a:p>
            <a:pPr algn="ctr"/>
            <a:r>
              <a:rPr lang="en-US" altLang="ja-JP" sz="1400" dirty="0" err="1">
                <a:latin typeface="メイリオ" panose="020B0604030504040204" pitchFamily="50" charset="-128"/>
                <a:ea typeface="メイリオ" panose="020B0604030504040204" pitchFamily="50" charset="-128"/>
                <a:cs typeface="ＭＳ ゴシック"/>
              </a:rPr>
              <a:t>heat_exchanger</a:t>
            </a:r>
            <a:endParaRPr lang="en-US" altLang="ja-JP" sz="1400" dirty="0">
              <a:latin typeface="メイリオ" panose="020B0604030504040204" pitchFamily="50" charset="-128"/>
              <a:ea typeface="メイリオ" panose="020B0604030504040204" pitchFamily="50" charset="-128"/>
              <a:cs typeface="ＭＳ ゴシック"/>
            </a:endParaRPr>
          </a:p>
        </p:txBody>
      </p:sp>
      <p:sp>
        <p:nvSpPr>
          <p:cNvPr id="14" name="テキスト ボックス 13">
            <a:extLst>
              <a:ext uri="{FF2B5EF4-FFF2-40B4-BE49-F238E27FC236}">
                <a16:creationId xmlns:a16="http://schemas.microsoft.com/office/drawing/2014/main" id="{2462DD1C-D6FA-42D2-AFC2-4A9BEB48A20E}"/>
              </a:ext>
            </a:extLst>
          </p:cNvPr>
          <p:cNvSpPr txBox="1"/>
          <p:nvPr/>
        </p:nvSpPr>
        <p:spPr>
          <a:xfrm>
            <a:off x="7973760" y="1125956"/>
            <a:ext cx="2091411" cy="954107"/>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loop_operator</a:t>
            </a:r>
            <a:endParaRPr lang="en-US" altLang="ja-JP" sz="1400" u="sng" dirty="0">
              <a:latin typeface="メイリオ" panose="020B0604030504040204" pitchFamily="50" charset="-128"/>
              <a:ea typeface="メイリオ" panose="020B0604030504040204" pitchFamily="50" charset="-128"/>
              <a:cs typeface="ＭＳ ゴシック"/>
            </a:endParaRPr>
          </a:p>
          <a:p>
            <a:pPr algn="ctr"/>
            <a:endParaRPr lang="en-US" altLang="ja-JP" sz="1400" u="sng" dirty="0">
              <a:latin typeface="メイリオ" panose="020B0604030504040204" pitchFamily="50" charset="-128"/>
              <a:ea typeface="メイリオ" panose="020B0604030504040204" pitchFamily="50" charset="-128"/>
              <a:cs typeface="ＭＳ ゴシック"/>
            </a:endParaRPr>
          </a:p>
          <a:p>
            <a:pPr algn="ctr"/>
            <a:r>
              <a:rPr lang="en-US" altLang="ja-JP" sz="1400" dirty="0" err="1">
                <a:latin typeface="メイリオ" panose="020B0604030504040204" pitchFamily="50" charset="-128"/>
                <a:ea typeface="メイリオ" panose="020B0604030504040204" pitchFamily="50" charset="-128"/>
                <a:cs typeface="ＭＳ ゴシック"/>
              </a:rPr>
              <a:t>check_convergence</a:t>
            </a:r>
            <a:r>
              <a:rPr lang="en-US" altLang="ja-JP" sz="1400" dirty="0">
                <a:latin typeface="メイリオ" panose="020B0604030504040204" pitchFamily="50" charset="-128"/>
                <a:ea typeface="メイリオ" panose="020B0604030504040204" pitchFamily="50" charset="-128"/>
                <a:cs typeface="ＭＳ ゴシック"/>
              </a:rPr>
              <a:t>()</a:t>
            </a:r>
          </a:p>
          <a:p>
            <a:pPr algn="ctr"/>
            <a:r>
              <a:rPr lang="en-US" altLang="ja-JP" sz="1400" dirty="0" err="1">
                <a:latin typeface="メイリオ" panose="020B0604030504040204" pitchFamily="50" charset="-128"/>
                <a:ea typeface="メイリオ" panose="020B0604030504040204" pitchFamily="50" charset="-128"/>
                <a:cs typeface="ＭＳ ゴシック"/>
              </a:rPr>
              <a:t>next_tick</a:t>
            </a:r>
            <a:r>
              <a:rPr lang="en-US" altLang="ja-JP" sz="1400" dirty="0">
                <a:latin typeface="メイリオ" panose="020B0604030504040204" pitchFamily="50" charset="-128"/>
                <a:ea typeface="メイリオ" panose="020B0604030504040204" pitchFamily="50" charset="-128"/>
                <a:cs typeface="ＭＳ ゴシック"/>
              </a:rPr>
              <a:t>()</a:t>
            </a:r>
          </a:p>
        </p:txBody>
      </p:sp>
      <p:sp>
        <p:nvSpPr>
          <p:cNvPr id="15" name="テキスト ボックス 14">
            <a:extLst>
              <a:ext uri="{FF2B5EF4-FFF2-40B4-BE49-F238E27FC236}">
                <a16:creationId xmlns:a16="http://schemas.microsoft.com/office/drawing/2014/main" id="{04B2A760-98AF-4298-83E1-FEFB84321E60}"/>
              </a:ext>
            </a:extLst>
          </p:cNvPr>
          <p:cNvSpPr txBox="1"/>
          <p:nvPr/>
        </p:nvSpPr>
        <p:spPr>
          <a:xfrm>
            <a:off x="8087812" y="5254301"/>
            <a:ext cx="1888177" cy="307777"/>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log_operator</a:t>
            </a:r>
            <a:endParaRPr lang="en-US" altLang="ja-JP" sz="1400" u="sng" dirty="0">
              <a:latin typeface="メイリオ" panose="020B0604030504040204" pitchFamily="50" charset="-128"/>
              <a:ea typeface="メイリオ" panose="020B0604030504040204" pitchFamily="50" charset="-128"/>
              <a:cs typeface="ＭＳ ゴシック"/>
            </a:endParaRPr>
          </a:p>
        </p:txBody>
      </p:sp>
      <p:sp>
        <p:nvSpPr>
          <p:cNvPr id="17" name="テキスト ボックス 16">
            <a:extLst>
              <a:ext uri="{FF2B5EF4-FFF2-40B4-BE49-F238E27FC236}">
                <a16:creationId xmlns:a16="http://schemas.microsoft.com/office/drawing/2014/main" id="{46088B9E-2C8B-4127-BD04-2A17688B58E4}"/>
              </a:ext>
            </a:extLst>
          </p:cNvPr>
          <p:cNvSpPr txBox="1"/>
          <p:nvPr/>
        </p:nvSpPr>
        <p:spPr>
          <a:xfrm>
            <a:off x="916081" y="5260234"/>
            <a:ext cx="1888177" cy="307777"/>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exec_log</a:t>
            </a:r>
            <a:endParaRPr lang="en-US" altLang="ja-JP" sz="1400" u="sng" dirty="0">
              <a:latin typeface="メイリオ" panose="020B0604030504040204" pitchFamily="50" charset="-128"/>
              <a:ea typeface="メイリオ" panose="020B0604030504040204" pitchFamily="50" charset="-128"/>
              <a:cs typeface="ＭＳ ゴシック"/>
            </a:endParaRPr>
          </a:p>
        </p:txBody>
      </p:sp>
      <p:sp>
        <p:nvSpPr>
          <p:cNvPr id="5" name="正方形/長方形 4">
            <a:extLst>
              <a:ext uri="{FF2B5EF4-FFF2-40B4-BE49-F238E27FC236}">
                <a16:creationId xmlns:a16="http://schemas.microsoft.com/office/drawing/2014/main" id="{A71B26D4-F661-423A-B61B-8364B8DC58B6}"/>
              </a:ext>
            </a:extLst>
          </p:cNvPr>
          <p:cNvSpPr/>
          <p:nvPr/>
        </p:nvSpPr>
        <p:spPr>
          <a:xfrm>
            <a:off x="370127" y="869223"/>
            <a:ext cx="2956506" cy="4940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195AF551-0CEB-43B1-85DF-378F683EEEBC}"/>
              </a:ext>
            </a:extLst>
          </p:cNvPr>
          <p:cNvSpPr txBox="1"/>
          <p:nvPr/>
        </p:nvSpPr>
        <p:spPr>
          <a:xfrm>
            <a:off x="370127" y="891377"/>
            <a:ext cx="2956506"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ＭＳ ゴシック"/>
              </a:rPr>
              <a:t>パラメータ（ファイル）に紐づけ</a:t>
            </a:r>
            <a:endParaRPr kumimoji="1" lang="ja-JP" altLang="en-US" sz="1400" dirty="0">
              <a:latin typeface="メイリオ" panose="020B0604030504040204" pitchFamily="50" charset="-128"/>
              <a:ea typeface="メイリオ" panose="020B0604030504040204" pitchFamily="50" charset="-128"/>
              <a:cs typeface="ＭＳ ゴシック"/>
            </a:endParaRPr>
          </a:p>
        </p:txBody>
      </p:sp>
      <p:cxnSp>
        <p:nvCxnSpPr>
          <p:cNvPr id="20" name="直線コネクタ 19">
            <a:extLst>
              <a:ext uri="{FF2B5EF4-FFF2-40B4-BE49-F238E27FC236}">
                <a16:creationId xmlns:a16="http://schemas.microsoft.com/office/drawing/2014/main" id="{6D351954-2F1B-46EA-9A75-6775FBF68A35}"/>
              </a:ext>
            </a:extLst>
          </p:cNvPr>
          <p:cNvCxnSpPr>
            <a:stCxn id="7" idx="3"/>
            <a:endCxn id="13" idx="1"/>
          </p:cNvCxnSpPr>
          <p:nvPr/>
        </p:nvCxnSpPr>
        <p:spPr>
          <a:xfrm>
            <a:off x="2780511" y="2033331"/>
            <a:ext cx="1295640" cy="2241993"/>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050717A0-7FE2-4273-9908-522417BE7C65}"/>
              </a:ext>
            </a:extLst>
          </p:cNvPr>
          <p:cNvCxnSpPr>
            <a:cxnSpLocks/>
            <a:stCxn id="8" idx="3"/>
            <a:endCxn id="64" idx="1"/>
          </p:cNvCxnSpPr>
          <p:nvPr/>
        </p:nvCxnSpPr>
        <p:spPr>
          <a:xfrm>
            <a:off x="2781631" y="1522989"/>
            <a:ext cx="1291042" cy="96765"/>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155D3BCA-5857-421B-A8CC-58F2FB3890C1}"/>
              </a:ext>
            </a:extLst>
          </p:cNvPr>
          <p:cNvCxnSpPr>
            <a:cxnSpLocks/>
            <a:stCxn id="9" idx="3"/>
            <a:endCxn id="13" idx="1"/>
          </p:cNvCxnSpPr>
          <p:nvPr/>
        </p:nvCxnSpPr>
        <p:spPr>
          <a:xfrm>
            <a:off x="2804260" y="2524853"/>
            <a:ext cx="1271891" cy="1750471"/>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AAFF7104-9D7D-4235-8FF3-04A2336469BD}"/>
              </a:ext>
            </a:extLst>
          </p:cNvPr>
          <p:cNvCxnSpPr>
            <a:cxnSpLocks/>
            <a:stCxn id="10" idx="3"/>
            <a:endCxn id="13" idx="1"/>
          </p:cNvCxnSpPr>
          <p:nvPr/>
        </p:nvCxnSpPr>
        <p:spPr>
          <a:xfrm>
            <a:off x="2804259" y="3095830"/>
            <a:ext cx="1271892" cy="1179494"/>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A1BED54A-9705-4AE2-B917-D24CE90698F1}"/>
              </a:ext>
            </a:extLst>
          </p:cNvPr>
          <p:cNvCxnSpPr>
            <a:cxnSpLocks/>
            <a:stCxn id="11" idx="3"/>
            <a:endCxn id="13" idx="1"/>
          </p:cNvCxnSpPr>
          <p:nvPr/>
        </p:nvCxnSpPr>
        <p:spPr>
          <a:xfrm>
            <a:off x="2804258" y="3666807"/>
            <a:ext cx="1271893" cy="608517"/>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EE4FB54A-A669-4DE0-8EA7-B5CAEB00CAA4}"/>
              </a:ext>
            </a:extLst>
          </p:cNvPr>
          <p:cNvCxnSpPr>
            <a:cxnSpLocks/>
            <a:stCxn id="12" idx="3"/>
            <a:endCxn id="13" idx="1"/>
          </p:cNvCxnSpPr>
          <p:nvPr/>
        </p:nvCxnSpPr>
        <p:spPr>
          <a:xfrm flipV="1">
            <a:off x="2804258" y="4275324"/>
            <a:ext cx="1271893" cy="18416"/>
          </a:xfrm>
          <a:prstGeom prst="line">
            <a:avLst/>
          </a:prstGeom>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86030448-CF8B-4FE6-A0AF-7120CA349012}"/>
              </a:ext>
            </a:extLst>
          </p:cNvPr>
          <p:cNvSpPr txBox="1"/>
          <p:nvPr/>
        </p:nvSpPr>
        <p:spPr>
          <a:xfrm>
            <a:off x="2887530" y="1272817"/>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38" name="テキスト ボックス 37">
            <a:extLst>
              <a:ext uri="{FF2B5EF4-FFF2-40B4-BE49-F238E27FC236}">
                <a16:creationId xmlns:a16="http://schemas.microsoft.com/office/drawing/2014/main" id="{102E5A67-2050-42CD-BE18-0CEDCDD55598}"/>
              </a:ext>
            </a:extLst>
          </p:cNvPr>
          <p:cNvSpPr txBox="1"/>
          <p:nvPr/>
        </p:nvSpPr>
        <p:spPr>
          <a:xfrm>
            <a:off x="3297549" y="2880763"/>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39" name="テキスト ボックス 38">
            <a:extLst>
              <a:ext uri="{FF2B5EF4-FFF2-40B4-BE49-F238E27FC236}">
                <a16:creationId xmlns:a16="http://schemas.microsoft.com/office/drawing/2014/main" id="{DBC7B8D5-7B09-4BB4-801F-8C94314751F3}"/>
              </a:ext>
            </a:extLst>
          </p:cNvPr>
          <p:cNvSpPr txBox="1"/>
          <p:nvPr/>
        </p:nvSpPr>
        <p:spPr>
          <a:xfrm>
            <a:off x="2882419" y="2142851"/>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0" name="テキスト ボックス 39">
            <a:extLst>
              <a:ext uri="{FF2B5EF4-FFF2-40B4-BE49-F238E27FC236}">
                <a16:creationId xmlns:a16="http://schemas.microsoft.com/office/drawing/2014/main" id="{9661011E-E343-48E8-B082-0F4FEB433E60}"/>
              </a:ext>
            </a:extLst>
          </p:cNvPr>
          <p:cNvSpPr txBox="1"/>
          <p:nvPr/>
        </p:nvSpPr>
        <p:spPr>
          <a:xfrm>
            <a:off x="3755517" y="1261378"/>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1" name="テキスト ボックス 40">
            <a:extLst>
              <a:ext uri="{FF2B5EF4-FFF2-40B4-BE49-F238E27FC236}">
                <a16:creationId xmlns:a16="http://schemas.microsoft.com/office/drawing/2014/main" id="{97C61CD1-DF08-4171-8BB8-7BD95072E55A}"/>
              </a:ext>
            </a:extLst>
          </p:cNvPr>
          <p:cNvSpPr txBox="1"/>
          <p:nvPr/>
        </p:nvSpPr>
        <p:spPr>
          <a:xfrm>
            <a:off x="2863434" y="2540653"/>
            <a:ext cx="421149"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2" name="テキスト ボックス 41">
            <a:extLst>
              <a:ext uri="{FF2B5EF4-FFF2-40B4-BE49-F238E27FC236}">
                <a16:creationId xmlns:a16="http://schemas.microsoft.com/office/drawing/2014/main" id="{BDC1D1EB-0768-424D-BFF8-38DC7DCA4F94}"/>
              </a:ext>
            </a:extLst>
          </p:cNvPr>
          <p:cNvSpPr txBox="1"/>
          <p:nvPr/>
        </p:nvSpPr>
        <p:spPr>
          <a:xfrm>
            <a:off x="3284268" y="3148880"/>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3" name="テキスト ボックス 42">
            <a:extLst>
              <a:ext uri="{FF2B5EF4-FFF2-40B4-BE49-F238E27FC236}">
                <a16:creationId xmlns:a16="http://schemas.microsoft.com/office/drawing/2014/main" id="{A9206FDB-70BD-4777-AEA5-F6F6B87DB3FA}"/>
              </a:ext>
            </a:extLst>
          </p:cNvPr>
          <p:cNvSpPr txBox="1"/>
          <p:nvPr/>
        </p:nvSpPr>
        <p:spPr>
          <a:xfrm>
            <a:off x="2857027" y="3011568"/>
            <a:ext cx="427556"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4" name="テキスト ボックス 43">
            <a:extLst>
              <a:ext uri="{FF2B5EF4-FFF2-40B4-BE49-F238E27FC236}">
                <a16:creationId xmlns:a16="http://schemas.microsoft.com/office/drawing/2014/main" id="{FD67C922-3899-4B38-9049-A5743952EDA0}"/>
              </a:ext>
            </a:extLst>
          </p:cNvPr>
          <p:cNvSpPr txBox="1"/>
          <p:nvPr/>
        </p:nvSpPr>
        <p:spPr>
          <a:xfrm>
            <a:off x="3271405" y="3444706"/>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5" name="テキスト ボックス 44">
            <a:extLst>
              <a:ext uri="{FF2B5EF4-FFF2-40B4-BE49-F238E27FC236}">
                <a16:creationId xmlns:a16="http://schemas.microsoft.com/office/drawing/2014/main" id="{E39E756A-3984-48C1-8EF5-D813021A0C40}"/>
              </a:ext>
            </a:extLst>
          </p:cNvPr>
          <p:cNvSpPr txBox="1"/>
          <p:nvPr/>
        </p:nvSpPr>
        <p:spPr>
          <a:xfrm>
            <a:off x="3271407" y="3713715"/>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6" name="テキスト ボックス 45">
            <a:extLst>
              <a:ext uri="{FF2B5EF4-FFF2-40B4-BE49-F238E27FC236}">
                <a16:creationId xmlns:a16="http://schemas.microsoft.com/office/drawing/2014/main" id="{620294C4-2681-4D44-B76E-D452807A96D8}"/>
              </a:ext>
            </a:extLst>
          </p:cNvPr>
          <p:cNvSpPr txBox="1"/>
          <p:nvPr/>
        </p:nvSpPr>
        <p:spPr>
          <a:xfrm>
            <a:off x="2836527" y="3525687"/>
            <a:ext cx="427556"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n?</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7" name="テキスト ボックス 46">
            <a:extLst>
              <a:ext uri="{FF2B5EF4-FFF2-40B4-BE49-F238E27FC236}">
                <a16:creationId xmlns:a16="http://schemas.microsoft.com/office/drawing/2014/main" id="{CACE1D01-D815-4B1F-9F30-26784A04E753}"/>
              </a:ext>
            </a:extLst>
          </p:cNvPr>
          <p:cNvSpPr txBox="1"/>
          <p:nvPr/>
        </p:nvSpPr>
        <p:spPr>
          <a:xfrm>
            <a:off x="2866710" y="4074482"/>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8" name="テキスト ボックス 47">
            <a:extLst>
              <a:ext uri="{FF2B5EF4-FFF2-40B4-BE49-F238E27FC236}">
                <a16:creationId xmlns:a16="http://schemas.microsoft.com/office/drawing/2014/main" id="{10F66253-A48C-409E-8457-011331B37A65}"/>
              </a:ext>
            </a:extLst>
          </p:cNvPr>
          <p:cNvSpPr txBox="1"/>
          <p:nvPr/>
        </p:nvSpPr>
        <p:spPr>
          <a:xfrm>
            <a:off x="3282156" y="4079952"/>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cxnSp>
        <p:nvCxnSpPr>
          <p:cNvPr id="37" name="直線コネクタ 36">
            <a:extLst>
              <a:ext uri="{FF2B5EF4-FFF2-40B4-BE49-F238E27FC236}">
                <a16:creationId xmlns:a16="http://schemas.microsoft.com/office/drawing/2014/main" id="{FDF82CA3-8039-4264-9468-DFDE05404506}"/>
              </a:ext>
            </a:extLst>
          </p:cNvPr>
          <p:cNvCxnSpPr>
            <a:cxnSpLocks/>
            <a:stCxn id="64" idx="3"/>
            <a:endCxn id="14" idx="1"/>
          </p:cNvCxnSpPr>
          <p:nvPr/>
        </p:nvCxnSpPr>
        <p:spPr>
          <a:xfrm flipV="1">
            <a:off x="5960850" y="1603010"/>
            <a:ext cx="2012910" cy="16744"/>
          </a:xfrm>
          <a:prstGeom prst="line">
            <a:avLst/>
          </a:prstGeom>
          <a:ln>
            <a:headEnd type="arrow"/>
          </a:ln>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B1235CC6-99B3-4273-B963-466957FB3EC8}"/>
              </a:ext>
            </a:extLst>
          </p:cNvPr>
          <p:cNvCxnSpPr>
            <a:cxnSpLocks/>
            <a:stCxn id="15" idx="0"/>
            <a:endCxn id="14" idx="2"/>
          </p:cNvCxnSpPr>
          <p:nvPr/>
        </p:nvCxnSpPr>
        <p:spPr>
          <a:xfrm flipH="1" flipV="1">
            <a:off x="9019466" y="2080063"/>
            <a:ext cx="12435" cy="3174238"/>
          </a:xfrm>
          <a:prstGeom prst="line">
            <a:avLst/>
          </a:prstGeom>
          <a:ln>
            <a:headEnd type="arrow"/>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D5F2BA31-B418-4D5D-890F-BB99D8402E9E}"/>
              </a:ext>
            </a:extLst>
          </p:cNvPr>
          <p:cNvSpPr txBox="1"/>
          <p:nvPr/>
        </p:nvSpPr>
        <p:spPr>
          <a:xfrm>
            <a:off x="6096000" y="1260116"/>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52" name="テキスト ボックス 51">
            <a:extLst>
              <a:ext uri="{FF2B5EF4-FFF2-40B4-BE49-F238E27FC236}">
                <a16:creationId xmlns:a16="http://schemas.microsoft.com/office/drawing/2014/main" id="{F3729F91-A22E-48FE-9C7F-CAA4E6F5B035}"/>
              </a:ext>
            </a:extLst>
          </p:cNvPr>
          <p:cNvSpPr txBox="1"/>
          <p:nvPr/>
        </p:nvSpPr>
        <p:spPr>
          <a:xfrm>
            <a:off x="7693346" y="1260116"/>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53" name="テキスト ボックス 52">
            <a:extLst>
              <a:ext uri="{FF2B5EF4-FFF2-40B4-BE49-F238E27FC236}">
                <a16:creationId xmlns:a16="http://schemas.microsoft.com/office/drawing/2014/main" id="{1AF3BFDA-456F-44F2-B2F2-00F3768FB792}"/>
              </a:ext>
            </a:extLst>
          </p:cNvPr>
          <p:cNvSpPr txBox="1"/>
          <p:nvPr/>
        </p:nvSpPr>
        <p:spPr>
          <a:xfrm>
            <a:off x="8981100" y="3680853"/>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54" name="テキスト ボックス 53">
            <a:extLst>
              <a:ext uri="{FF2B5EF4-FFF2-40B4-BE49-F238E27FC236}">
                <a16:creationId xmlns:a16="http://schemas.microsoft.com/office/drawing/2014/main" id="{4DDA5D63-6613-4DB9-84F3-AADAA2BFC61F}"/>
              </a:ext>
            </a:extLst>
          </p:cNvPr>
          <p:cNvSpPr txBox="1"/>
          <p:nvPr/>
        </p:nvSpPr>
        <p:spPr>
          <a:xfrm>
            <a:off x="9006500" y="4972748"/>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cxnSp>
        <p:nvCxnSpPr>
          <p:cNvPr id="55" name="直線コネクタ 54">
            <a:extLst>
              <a:ext uri="{FF2B5EF4-FFF2-40B4-BE49-F238E27FC236}">
                <a16:creationId xmlns:a16="http://schemas.microsoft.com/office/drawing/2014/main" id="{FCB2D3B8-08DF-41C3-96CD-E87A9EC123E9}"/>
              </a:ext>
            </a:extLst>
          </p:cNvPr>
          <p:cNvCxnSpPr>
            <a:cxnSpLocks/>
            <a:stCxn id="15" idx="1"/>
            <a:endCxn id="17" idx="3"/>
          </p:cNvCxnSpPr>
          <p:nvPr/>
        </p:nvCxnSpPr>
        <p:spPr>
          <a:xfrm flipH="1">
            <a:off x="2804258" y="5408190"/>
            <a:ext cx="5283554" cy="5933"/>
          </a:xfrm>
          <a:prstGeom prst="line">
            <a:avLst/>
          </a:prstGeom>
        </p:spPr>
        <p:style>
          <a:lnRef idx="1">
            <a:schemeClr val="dk1"/>
          </a:lnRef>
          <a:fillRef idx="0">
            <a:schemeClr val="dk1"/>
          </a:fillRef>
          <a:effectRef idx="0">
            <a:schemeClr val="dk1"/>
          </a:effectRef>
          <a:fontRef idx="minor">
            <a:schemeClr val="tx1"/>
          </a:fontRef>
        </p:style>
      </p:cxnSp>
      <p:sp>
        <p:nvSpPr>
          <p:cNvPr id="56" name="テキスト ボックス 55">
            <a:extLst>
              <a:ext uri="{FF2B5EF4-FFF2-40B4-BE49-F238E27FC236}">
                <a16:creationId xmlns:a16="http://schemas.microsoft.com/office/drawing/2014/main" id="{06D38D75-6AA2-4A4E-8017-BC5DBFAC6301}"/>
              </a:ext>
            </a:extLst>
          </p:cNvPr>
          <p:cNvSpPr txBox="1"/>
          <p:nvPr/>
        </p:nvSpPr>
        <p:spPr>
          <a:xfrm>
            <a:off x="2807090" y="5225849"/>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57" name="テキスト ボックス 56">
            <a:extLst>
              <a:ext uri="{FF2B5EF4-FFF2-40B4-BE49-F238E27FC236}">
                <a16:creationId xmlns:a16="http://schemas.microsoft.com/office/drawing/2014/main" id="{CD320AF7-268C-4F2B-A567-50A10B0EE5CC}"/>
              </a:ext>
            </a:extLst>
          </p:cNvPr>
          <p:cNvSpPr txBox="1"/>
          <p:nvPr/>
        </p:nvSpPr>
        <p:spPr>
          <a:xfrm>
            <a:off x="7796373" y="5213149"/>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49" name="テキスト ボックス 48">
            <a:extLst>
              <a:ext uri="{FF2B5EF4-FFF2-40B4-BE49-F238E27FC236}">
                <a16:creationId xmlns:a16="http://schemas.microsoft.com/office/drawing/2014/main" id="{3B02BBA6-C3B5-4201-BB89-6FEE3B9710DA}"/>
              </a:ext>
            </a:extLst>
          </p:cNvPr>
          <p:cNvSpPr txBox="1"/>
          <p:nvPr/>
        </p:nvSpPr>
        <p:spPr>
          <a:xfrm>
            <a:off x="9521768" y="4179952"/>
            <a:ext cx="1888177" cy="954107"/>
          </a:xfrm>
          <a:prstGeom prst="rect">
            <a:avLst/>
          </a:prstGeom>
          <a:noFill/>
          <a:ln>
            <a:solidFill>
              <a:schemeClr val="accent1"/>
            </a:solidFill>
          </a:ln>
        </p:spPr>
        <p:txBody>
          <a:bodyPr wrap="square" rtlCol="0">
            <a:spAutoFit/>
          </a:bodyPr>
          <a:lstStyle/>
          <a:p>
            <a:pPr algn="ctr"/>
            <a:r>
              <a:rPr lang="en-US" altLang="ja-JP" sz="1400" u="sng" dirty="0">
                <a:latin typeface="メイリオ" panose="020B0604030504040204" pitchFamily="50" charset="-128"/>
                <a:ea typeface="メイリオ" panose="020B0604030504040204" pitchFamily="50" charset="-128"/>
                <a:cs typeface="ＭＳ ゴシック"/>
              </a:rPr>
              <a:t>visualizer</a:t>
            </a:r>
          </a:p>
          <a:p>
            <a:pPr algn="ctr"/>
            <a:endParaRPr lang="en-US" altLang="ja-JP" sz="1400" u="sng" dirty="0">
              <a:latin typeface="メイリオ" panose="020B0604030504040204" pitchFamily="50" charset="-128"/>
              <a:ea typeface="メイリオ" panose="020B0604030504040204" pitchFamily="50" charset="-128"/>
              <a:cs typeface="ＭＳ ゴシック"/>
            </a:endParaRPr>
          </a:p>
          <a:p>
            <a:pPr algn="ctr"/>
            <a:r>
              <a:rPr lang="en-US" altLang="ja-JP" sz="1400" dirty="0">
                <a:latin typeface="メイリオ" panose="020B0604030504040204" pitchFamily="50" charset="-128"/>
                <a:ea typeface="メイリオ" panose="020B0604030504040204" pitchFamily="50" charset="-128"/>
                <a:cs typeface="ＭＳ ゴシック"/>
              </a:rPr>
              <a:t>show()</a:t>
            </a:r>
          </a:p>
          <a:p>
            <a:pPr algn="ctr"/>
            <a:r>
              <a:rPr lang="en-US" altLang="ja-JP" sz="1400" dirty="0">
                <a:latin typeface="メイリオ" panose="020B0604030504040204" pitchFamily="50" charset="-128"/>
                <a:ea typeface="メイリオ" panose="020B0604030504040204" pitchFamily="50" charset="-128"/>
                <a:cs typeface="ＭＳ ゴシック"/>
              </a:rPr>
              <a:t>save()</a:t>
            </a:r>
          </a:p>
        </p:txBody>
      </p:sp>
      <p:cxnSp>
        <p:nvCxnSpPr>
          <p:cNvPr id="59" name="直線コネクタ 58">
            <a:extLst>
              <a:ext uri="{FF2B5EF4-FFF2-40B4-BE49-F238E27FC236}">
                <a16:creationId xmlns:a16="http://schemas.microsoft.com/office/drawing/2014/main" id="{80BB86DC-29FC-4A57-A173-DDF61D2B5921}"/>
              </a:ext>
            </a:extLst>
          </p:cNvPr>
          <p:cNvCxnSpPr>
            <a:cxnSpLocks/>
          </p:cNvCxnSpPr>
          <p:nvPr/>
        </p:nvCxnSpPr>
        <p:spPr>
          <a:xfrm flipH="1" flipV="1">
            <a:off x="9744537" y="2080063"/>
            <a:ext cx="2" cy="2099892"/>
          </a:xfrm>
          <a:prstGeom prst="line">
            <a:avLst/>
          </a:prstGeom>
          <a:ln>
            <a:headEnd type="arrow"/>
          </a:ln>
        </p:spPr>
        <p:style>
          <a:lnRef idx="1">
            <a:schemeClr val="dk1"/>
          </a:lnRef>
          <a:fillRef idx="0">
            <a:schemeClr val="dk1"/>
          </a:fillRef>
          <a:effectRef idx="0">
            <a:schemeClr val="dk1"/>
          </a:effectRef>
          <a:fontRef idx="minor">
            <a:schemeClr val="tx1"/>
          </a:fontRef>
        </p:style>
      </p:cxnSp>
      <p:sp>
        <p:nvSpPr>
          <p:cNvPr id="60" name="テキスト ボックス 59">
            <a:extLst>
              <a:ext uri="{FF2B5EF4-FFF2-40B4-BE49-F238E27FC236}">
                <a16:creationId xmlns:a16="http://schemas.microsoft.com/office/drawing/2014/main" id="{AE7B1B24-6343-4F07-87A2-C9E67FA2F6F2}"/>
              </a:ext>
            </a:extLst>
          </p:cNvPr>
          <p:cNvSpPr txBox="1"/>
          <p:nvPr/>
        </p:nvSpPr>
        <p:spPr>
          <a:xfrm>
            <a:off x="9756973" y="2138106"/>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61" name="テキスト ボックス 60">
            <a:extLst>
              <a:ext uri="{FF2B5EF4-FFF2-40B4-BE49-F238E27FC236}">
                <a16:creationId xmlns:a16="http://schemas.microsoft.com/office/drawing/2014/main" id="{F2DD9F20-DE91-40C2-BE39-D877DFD2560F}"/>
              </a:ext>
            </a:extLst>
          </p:cNvPr>
          <p:cNvSpPr txBox="1"/>
          <p:nvPr/>
        </p:nvSpPr>
        <p:spPr>
          <a:xfrm>
            <a:off x="9744537" y="3918341"/>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64" name="テキスト ボックス 63">
            <a:extLst>
              <a:ext uri="{FF2B5EF4-FFF2-40B4-BE49-F238E27FC236}">
                <a16:creationId xmlns:a16="http://schemas.microsoft.com/office/drawing/2014/main" id="{9E4E7821-5B53-46DB-9E51-B23800FD4A0C}"/>
              </a:ext>
            </a:extLst>
          </p:cNvPr>
          <p:cNvSpPr txBox="1"/>
          <p:nvPr/>
        </p:nvSpPr>
        <p:spPr>
          <a:xfrm>
            <a:off x="4072673" y="819535"/>
            <a:ext cx="1888177" cy="1600438"/>
          </a:xfrm>
          <a:prstGeom prst="rect">
            <a:avLst/>
          </a:prstGeom>
          <a:noFill/>
          <a:ln>
            <a:solidFill>
              <a:schemeClr val="accent1"/>
            </a:solidFill>
          </a:ln>
        </p:spPr>
        <p:txBody>
          <a:bodyPr wrap="square" rtlCol="0">
            <a:spAutoFit/>
          </a:bodyPr>
          <a:lstStyle/>
          <a:p>
            <a:pPr algn="ctr"/>
            <a:r>
              <a:rPr lang="en-US" altLang="ja-JP" sz="1400" u="sng" dirty="0" err="1">
                <a:latin typeface="メイリオ" panose="020B0604030504040204" pitchFamily="50" charset="-128"/>
                <a:ea typeface="メイリオ" panose="020B0604030504040204" pitchFamily="50" charset="-128"/>
                <a:cs typeface="ＭＳ ゴシック"/>
              </a:rPr>
              <a:t>system_config</a:t>
            </a:r>
            <a:endParaRPr lang="en-US" altLang="ja-JP" sz="1400" u="sng" dirty="0">
              <a:latin typeface="メイリオ" panose="020B0604030504040204" pitchFamily="50" charset="-128"/>
              <a:ea typeface="メイリオ" panose="020B0604030504040204" pitchFamily="50" charset="-128"/>
              <a:cs typeface="ＭＳ ゴシック"/>
            </a:endParaRPr>
          </a:p>
          <a:p>
            <a:pPr algn="ctr"/>
            <a:endParaRPr lang="en-US" altLang="ja-JP" sz="1400" dirty="0">
              <a:latin typeface="メイリオ" panose="020B0604030504040204" pitchFamily="50" charset="-128"/>
              <a:ea typeface="メイリオ" panose="020B0604030504040204" pitchFamily="50" charset="-128"/>
              <a:cs typeface="ＭＳ ゴシック"/>
            </a:endParaRPr>
          </a:p>
          <a:p>
            <a:pPr algn="ctr"/>
            <a:r>
              <a:rPr lang="en-US" altLang="ja-JP" sz="1400" dirty="0">
                <a:latin typeface="メイリオ" panose="020B0604030504040204" pitchFamily="50" charset="-128"/>
                <a:ea typeface="メイリオ" panose="020B0604030504040204" pitchFamily="50" charset="-128"/>
                <a:cs typeface="ＭＳ ゴシック"/>
              </a:rPr>
              <a:t>environment</a:t>
            </a:r>
          </a:p>
          <a:p>
            <a:pPr algn="ctr"/>
            <a:r>
              <a:rPr lang="en-US" altLang="ja-JP" sz="1400" dirty="0">
                <a:latin typeface="メイリオ" panose="020B0604030504040204" pitchFamily="50" charset="-128"/>
                <a:ea typeface="メイリオ" panose="020B0604030504040204" pitchFamily="50" charset="-128"/>
                <a:cs typeface="ＭＳ ゴシック"/>
              </a:rPr>
              <a:t>devices</a:t>
            </a:r>
          </a:p>
          <a:p>
            <a:pPr algn="ctr"/>
            <a:endParaRPr lang="en-US" altLang="ja-JP" sz="1400" dirty="0">
              <a:latin typeface="メイリオ" panose="020B0604030504040204" pitchFamily="50" charset="-128"/>
              <a:ea typeface="メイリオ" panose="020B0604030504040204" pitchFamily="50" charset="-128"/>
              <a:cs typeface="ＭＳ ゴシック"/>
            </a:endParaRPr>
          </a:p>
          <a:p>
            <a:pPr algn="ctr"/>
            <a:r>
              <a:rPr lang="en-US" altLang="ja-JP" sz="1400" dirty="0">
                <a:latin typeface="メイリオ" panose="020B0604030504040204" pitchFamily="50" charset="-128"/>
                <a:ea typeface="メイリオ" panose="020B0604030504040204" pitchFamily="50" charset="-128"/>
                <a:cs typeface="ＭＳ ゴシック"/>
              </a:rPr>
              <a:t>loop()</a:t>
            </a:r>
          </a:p>
          <a:p>
            <a:pPr algn="ctr"/>
            <a:endParaRPr lang="en-US" altLang="ja-JP" sz="1400" dirty="0">
              <a:latin typeface="メイリオ" panose="020B0604030504040204" pitchFamily="50" charset="-128"/>
              <a:ea typeface="メイリオ" panose="020B0604030504040204" pitchFamily="50" charset="-128"/>
              <a:cs typeface="ＭＳ ゴシック"/>
            </a:endParaRPr>
          </a:p>
        </p:txBody>
      </p:sp>
      <p:cxnSp>
        <p:nvCxnSpPr>
          <p:cNvPr id="95" name="直線コネクタ 94">
            <a:extLst>
              <a:ext uri="{FF2B5EF4-FFF2-40B4-BE49-F238E27FC236}">
                <a16:creationId xmlns:a16="http://schemas.microsoft.com/office/drawing/2014/main" id="{21EE58E1-66A3-4BBA-98B0-0D8C181CB087}"/>
              </a:ext>
            </a:extLst>
          </p:cNvPr>
          <p:cNvCxnSpPr>
            <a:cxnSpLocks/>
            <a:stCxn id="13" idx="0"/>
            <a:endCxn id="64" idx="2"/>
          </p:cNvCxnSpPr>
          <p:nvPr/>
        </p:nvCxnSpPr>
        <p:spPr>
          <a:xfrm flipH="1" flipV="1">
            <a:off x="5016762" y="2419973"/>
            <a:ext cx="3478" cy="1162853"/>
          </a:xfrm>
          <a:prstGeom prst="line">
            <a:avLst/>
          </a:prstGeom>
        </p:spPr>
        <p:style>
          <a:lnRef idx="1">
            <a:schemeClr val="dk1"/>
          </a:lnRef>
          <a:fillRef idx="0">
            <a:schemeClr val="dk1"/>
          </a:fillRef>
          <a:effectRef idx="0">
            <a:schemeClr val="dk1"/>
          </a:effectRef>
          <a:fontRef idx="minor">
            <a:schemeClr val="tx1"/>
          </a:fontRef>
        </p:style>
      </p:cxnSp>
      <p:sp>
        <p:nvSpPr>
          <p:cNvPr id="98" name="テキスト ボックス 97">
            <a:extLst>
              <a:ext uri="{FF2B5EF4-FFF2-40B4-BE49-F238E27FC236}">
                <a16:creationId xmlns:a16="http://schemas.microsoft.com/office/drawing/2014/main" id="{0313E3AD-46E2-4B3C-9514-8A92F870244C}"/>
              </a:ext>
            </a:extLst>
          </p:cNvPr>
          <p:cNvSpPr txBox="1"/>
          <p:nvPr/>
        </p:nvSpPr>
        <p:spPr>
          <a:xfrm>
            <a:off x="5048853" y="2464397"/>
            <a:ext cx="320634" cy="261610"/>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endParaRPr kumimoji="1" lang="ja-JP" altLang="en-US" sz="1100" dirty="0">
              <a:latin typeface="メイリオ" panose="020B0604030504040204" pitchFamily="50" charset="-128"/>
              <a:ea typeface="メイリオ" panose="020B0604030504040204" pitchFamily="50" charset="-128"/>
              <a:cs typeface="ＭＳ ゴシック"/>
            </a:endParaRPr>
          </a:p>
        </p:txBody>
      </p:sp>
      <p:sp>
        <p:nvSpPr>
          <p:cNvPr id="99" name="テキスト ボックス 98">
            <a:extLst>
              <a:ext uri="{FF2B5EF4-FFF2-40B4-BE49-F238E27FC236}">
                <a16:creationId xmlns:a16="http://schemas.microsoft.com/office/drawing/2014/main" id="{FEAA5B21-CBBA-4EBF-984A-F012A7556793}"/>
              </a:ext>
            </a:extLst>
          </p:cNvPr>
          <p:cNvSpPr txBox="1"/>
          <p:nvPr/>
        </p:nvSpPr>
        <p:spPr>
          <a:xfrm>
            <a:off x="5030744" y="3112124"/>
            <a:ext cx="2598955" cy="430887"/>
          </a:xfrm>
          <a:prstGeom prst="rect">
            <a:avLst/>
          </a:prstGeom>
          <a:noFill/>
        </p:spPr>
        <p:txBody>
          <a:bodyPr wrap="square" rtlCol="0">
            <a:spAutoFit/>
          </a:bodyPr>
          <a:lstStyle/>
          <a:p>
            <a:r>
              <a:rPr kumimoji="1" lang="en-US" altLang="ja-JP" sz="1100" dirty="0">
                <a:latin typeface="メイリオ" panose="020B0604030504040204" pitchFamily="50" charset="-128"/>
                <a:ea typeface="メイリオ" panose="020B0604030504040204" pitchFamily="50" charset="-128"/>
                <a:cs typeface="ＭＳ ゴシック"/>
              </a:rPr>
              <a:t>1</a:t>
            </a:r>
            <a:r>
              <a:rPr lang="en-US" altLang="ja-JP" sz="1100" dirty="0">
                <a:latin typeface="メイリオ" panose="020B0604030504040204" pitchFamily="50" charset="-128"/>
                <a:ea typeface="メイリオ" panose="020B0604030504040204" pitchFamily="50" charset="-128"/>
                <a:cs typeface="ＭＳ ゴシック"/>
              </a:rPr>
              <a:t>?</a:t>
            </a:r>
            <a:r>
              <a:rPr lang="ja-JP" altLang="en-US" sz="1100" dirty="0">
                <a:latin typeface="メイリオ" panose="020B0604030504040204" pitchFamily="50" charset="-128"/>
                <a:ea typeface="メイリオ" panose="020B0604030504040204" pitchFamily="50" charset="-128"/>
                <a:cs typeface="ＭＳ ゴシック"/>
              </a:rPr>
              <a:t> </a:t>
            </a:r>
            <a:r>
              <a:rPr lang="en-US" altLang="ja-JP" sz="1100" dirty="0">
                <a:latin typeface="メイリオ" panose="020B0604030504040204" pitchFamily="50" charset="-128"/>
                <a:ea typeface="メイリオ" panose="020B0604030504040204" pitchFamily="50" charset="-128"/>
                <a:cs typeface="ＭＳ ゴシック"/>
              </a:rPr>
              <a:t>n?</a:t>
            </a:r>
            <a:endParaRPr kumimoji="1" lang="en-US" altLang="ja-JP" sz="1100" dirty="0">
              <a:latin typeface="メイリオ" panose="020B0604030504040204" pitchFamily="50" charset="-128"/>
              <a:ea typeface="メイリオ" panose="020B0604030504040204" pitchFamily="50" charset="-128"/>
              <a:cs typeface="ＭＳ ゴシック"/>
            </a:endParaRPr>
          </a:p>
          <a:p>
            <a:r>
              <a:rPr kumimoji="1" lang="ja-JP" altLang="en-US" sz="1100" dirty="0">
                <a:latin typeface="メイリオ" panose="020B0604030504040204" pitchFamily="50" charset="-128"/>
                <a:ea typeface="メイリオ" panose="020B0604030504040204" pitchFamily="50" charset="-128"/>
                <a:cs typeface="ＭＳ ゴシック"/>
              </a:rPr>
              <a:t>時間ごとの状態保持するなら</a:t>
            </a:r>
            <a:r>
              <a:rPr kumimoji="1" lang="en-US" altLang="ja-JP" sz="1100" dirty="0">
                <a:latin typeface="メイリオ" panose="020B0604030504040204" pitchFamily="50" charset="-128"/>
                <a:ea typeface="メイリオ" panose="020B0604030504040204" pitchFamily="50" charset="-128"/>
                <a:cs typeface="ＭＳ ゴシック"/>
              </a:rPr>
              <a:t>n</a:t>
            </a:r>
            <a:r>
              <a:rPr kumimoji="1" lang="ja-JP" altLang="en-US" sz="1100" dirty="0">
                <a:latin typeface="メイリオ" panose="020B0604030504040204" pitchFamily="50" charset="-128"/>
                <a:ea typeface="メイリオ" panose="020B0604030504040204" pitchFamily="50" charset="-128"/>
                <a:cs typeface="ＭＳ ゴシック"/>
              </a:rPr>
              <a:t>になる</a:t>
            </a:r>
          </a:p>
        </p:txBody>
      </p:sp>
      <p:sp>
        <p:nvSpPr>
          <p:cNvPr id="100" name="テキスト ボックス 99">
            <a:extLst>
              <a:ext uri="{FF2B5EF4-FFF2-40B4-BE49-F238E27FC236}">
                <a16:creationId xmlns:a16="http://schemas.microsoft.com/office/drawing/2014/main" id="{435B4F2E-9FF5-4D28-8A18-608D4B75C6D8}"/>
              </a:ext>
            </a:extLst>
          </p:cNvPr>
          <p:cNvSpPr txBox="1"/>
          <p:nvPr/>
        </p:nvSpPr>
        <p:spPr>
          <a:xfrm>
            <a:off x="10468075" y="1440465"/>
            <a:ext cx="1242390" cy="307777"/>
          </a:xfrm>
          <a:prstGeom prst="rect">
            <a:avLst/>
          </a:prstGeom>
          <a:noFill/>
          <a:ln>
            <a:solidFill>
              <a:schemeClr val="accent1"/>
            </a:solidFill>
          </a:ln>
        </p:spPr>
        <p:txBody>
          <a:bodyPr wrap="square" rtlCol="0">
            <a:spAutoFit/>
          </a:bodyPr>
          <a:lstStyle/>
          <a:p>
            <a:pPr algn="ctr"/>
            <a:r>
              <a:rPr lang="en-US" altLang="ja-JP" sz="1400" u="sng" dirty="0">
                <a:latin typeface="メイリオ" panose="020B0604030504040204" pitchFamily="50" charset="-128"/>
                <a:ea typeface="メイリオ" panose="020B0604030504040204" pitchFamily="50" charset="-128"/>
                <a:cs typeface="ＭＳ ゴシック"/>
              </a:rPr>
              <a:t>main</a:t>
            </a:r>
          </a:p>
        </p:txBody>
      </p:sp>
      <p:cxnSp>
        <p:nvCxnSpPr>
          <p:cNvPr id="101" name="直線コネクタ 100">
            <a:extLst>
              <a:ext uri="{FF2B5EF4-FFF2-40B4-BE49-F238E27FC236}">
                <a16:creationId xmlns:a16="http://schemas.microsoft.com/office/drawing/2014/main" id="{0D87AA68-4924-4559-B124-E469B12707CC}"/>
              </a:ext>
            </a:extLst>
          </p:cNvPr>
          <p:cNvCxnSpPr>
            <a:cxnSpLocks/>
            <a:stCxn id="14" idx="3"/>
            <a:endCxn id="100" idx="1"/>
          </p:cNvCxnSpPr>
          <p:nvPr/>
        </p:nvCxnSpPr>
        <p:spPr>
          <a:xfrm flipV="1">
            <a:off x="10065171" y="1594354"/>
            <a:ext cx="402904" cy="8656"/>
          </a:xfrm>
          <a:prstGeom prst="line">
            <a:avLst/>
          </a:prstGeom>
          <a:ln>
            <a:headEnd type="arrow"/>
          </a:ln>
        </p:spPr>
        <p:style>
          <a:lnRef idx="1">
            <a:schemeClr val="dk1"/>
          </a:lnRef>
          <a:fillRef idx="0">
            <a:schemeClr val="dk1"/>
          </a:fillRef>
          <a:effectRef idx="0">
            <a:schemeClr val="dk1"/>
          </a:effectRef>
          <a:fontRef idx="minor">
            <a:schemeClr val="tx1"/>
          </a:fontRef>
        </p:style>
      </p:cxnSp>
      <p:sp>
        <p:nvSpPr>
          <p:cNvPr id="143" name="テキスト ボックス 142">
            <a:extLst>
              <a:ext uri="{FF2B5EF4-FFF2-40B4-BE49-F238E27FC236}">
                <a16:creationId xmlns:a16="http://schemas.microsoft.com/office/drawing/2014/main" id="{03391275-0D98-4A47-AC6E-8E9E3C2E79F7}"/>
              </a:ext>
            </a:extLst>
          </p:cNvPr>
          <p:cNvSpPr txBox="1"/>
          <p:nvPr/>
        </p:nvSpPr>
        <p:spPr>
          <a:xfrm>
            <a:off x="6125202" y="337299"/>
            <a:ext cx="1745673" cy="523220"/>
          </a:xfrm>
          <a:prstGeom prst="borderCallout2">
            <a:avLst>
              <a:gd name="adj1" fmla="val 16719"/>
              <a:gd name="adj2" fmla="val -3571"/>
              <a:gd name="adj3" fmla="val 17222"/>
              <a:gd name="adj4" fmla="val -19577"/>
              <a:gd name="adj5" fmla="val 82185"/>
              <a:gd name="adj6" fmla="val -39353"/>
            </a:avLst>
          </a:prstGeom>
          <a:solidFill>
            <a:schemeClr val="bg2"/>
          </a:solidFill>
          <a:ln>
            <a:solidFill>
              <a:schemeClr val="accent1"/>
            </a:solidFill>
            <a:prstDash val="dash"/>
          </a:ln>
        </p:spPr>
        <p:txBody>
          <a:bodyPr wrap="square" rtlCol="0">
            <a:spAutoFit/>
          </a:bodyPr>
          <a:lstStyle/>
          <a:p>
            <a:r>
              <a:rPr lang="ja-JP" altLang="en-US" sz="1400" dirty="0">
                <a:latin typeface="ＭＳ ゴシック"/>
                <a:ea typeface="ＭＳ ゴシック"/>
                <a:cs typeface="ＭＳ ゴシック"/>
              </a:rPr>
              <a:t>系全体のパラメータと状態の管理</a:t>
            </a:r>
            <a:endParaRPr kumimoji="1" lang="ja-JP" altLang="en-US" sz="1400" dirty="0">
              <a:latin typeface="ＭＳ ゴシック"/>
              <a:ea typeface="ＭＳ ゴシック"/>
              <a:cs typeface="ＭＳ ゴシック"/>
            </a:endParaRPr>
          </a:p>
        </p:txBody>
      </p:sp>
      <p:sp>
        <p:nvSpPr>
          <p:cNvPr id="144" name="テキスト ボックス 143">
            <a:extLst>
              <a:ext uri="{FF2B5EF4-FFF2-40B4-BE49-F238E27FC236}">
                <a16:creationId xmlns:a16="http://schemas.microsoft.com/office/drawing/2014/main" id="{5803FBF0-4D51-45A5-9C15-DFFE4B7A4586}"/>
              </a:ext>
            </a:extLst>
          </p:cNvPr>
          <p:cNvSpPr txBox="1"/>
          <p:nvPr/>
        </p:nvSpPr>
        <p:spPr>
          <a:xfrm>
            <a:off x="6486535" y="3870388"/>
            <a:ext cx="1745673" cy="307777"/>
          </a:xfrm>
          <a:prstGeom prst="borderCallout2">
            <a:avLst>
              <a:gd name="adj1" fmla="val 16719"/>
              <a:gd name="adj2" fmla="val -3571"/>
              <a:gd name="adj3" fmla="val 17222"/>
              <a:gd name="adj4" fmla="val -19577"/>
              <a:gd name="adj5" fmla="val 93831"/>
              <a:gd name="adj6" fmla="val -29832"/>
            </a:avLst>
          </a:prstGeom>
          <a:solidFill>
            <a:schemeClr val="bg2"/>
          </a:solidFill>
          <a:ln>
            <a:solidFill>
              <a:schemeClr val="accent1"/>
            </a:solidFill>
            <a:prstDash val="dash"/>
          </a:ln>
        </p:spPr>
        <p:txBody>
          <a:bodyPr wrap="square" rtlCol="0">
            <a:spAutoFit/>
          </a:bodyPr>
          <a:lstStyle/>
          <a:p>
            <a:r>
              <a:rPr kumimoji="1" lang="ja-JP" altLang="en-US" sz="1400" dirty="0">
                <a:latin typeface="ＭＳ ゴシック"/>
                <a:ea typeface="ＭＳ ゴシック"/>
                <a:cs typeface="ＭＳ ゴシック"/>
              </a:rPr>
              <a:t>系の構成の実体</a:t>
            </a:r>
          </a:p>
        </p:txBody>
      </p:sp>
      <p:sp>
        <p:nvSpPr>
          <p:cNvPr id="145" name="テキスト ボックス 144">
            <a:extLst>
              <a:ext uri="{FF2B5EF4-FFF2-40B4-BE49-F238E27FC236}">
                <a16:creationId xmlns:a16="http://schemas.microsoft.com/office/drawing/2014/main" id="{B6B2F83E-4A37-4FFE-AF8D-1DFF4023EC25}"/>
              </a:ext>
            </a:extLst>
          </p:cNvPr>
          <p:cNvSpPr txBox="1"/>
          <p:nvPr/>
        </p:nvSpPr>
        <p:spPr>
          <a:xfrm>
            <a:off x="9521768" y="349317"/>
            <a:ext cx="2300105" cy="738664"/>
          </a:xfrm>
          <a:prstGeom prst="borderCallout2">
            <a:avLst>
              <a:gd name="adj1" fmla="val 16719"/>
              <a:gd name="adj2" fmla="val -3571"/>
              <a:gd name="adj3" fmla="val 17222"/>
              <a:gd name="adj4" fmla="val -16264"/>
              <a:gd name="adj5" fmla="val 105041"/>
              <a:gd name="adj6" fmla="val -25400"/>
            </a:avLst>
          </a:prstGeom>
          <a:solidFill>
            <a:schemeClr val="bg2"/>
          </a:solidFill>
          <a:ln>
            <a:solidFill>
              <a:schemeClr val="accent1"/>
            </a:solidFill>
            <a:prstDash val="dash"/>
          </a:ln>
        </p:spPr>
        <p:txBody>
          <a:bodyPr wrap="square" rtlCol="0">
            <a:spAutoFit/>
          </a:bodyPr>
          <a:lstStyle/>
          <a:p>
            <a:r>
              <a:rPr lang="ja-JP" altLang="en-US" sz="1400" dirty="0">
                <a:latin typeface="ＭＳ ゴシック"/>
                <a:ea typeface="ＭＳ ゴシック"/>
                <a:cs typeface="ＭＳ ゴシック"/>
              </a:rPr>
              <a:t>・エネルギー収束のチェックやループの実行</a:t>
            </a:r>
            <a:endParaRPr lang="en-US" altLang="ja-JP" sz="1400" dirty="0">
              <a:latin typeface="ＭＳ ゴシック"/>
              <a:ea typeface="ＭＳ ゴシック"/>
              <a:cs typeface="ＭＳ ゴシック"/>
            </a:endParaRPr>
          </a:p>
          <a:p>
            <a:r>
              <a:rPr kumimoji="1" lang="ja-JP" altLang="en-US" sz="1400" dirty="0">
                <a:latin typeface="ＭＳ ゴシック"/>
                <a:ea typeface="ＭＳ ゴシック"/>
                <a:cs typeface="ＭＳ ゴシック"/>
              </a:rPr>
              <a:t>・結果出力</a:t>
            </a:r>
          </a:p>
        </p:txBody>
      </p:sp>
      <p:sp>
        <p:nvSpPr>
          <p:cNvPr id="146" name="テキスト ボックス 145">
            <a:extLst>
              <a:ext uri="{FF2B5EF4-FFF2-40B4-BE49-F238E27FC236}">
                <a16:creationId xmlns:a16="http://schemas.microsoft.com/office/drawing/2014/main" id="{B63EB0C5-BFCE-4F67-B45A-048F5240816E}"/>
              </a:ext>
            </a:extLst>
          </p:cNvPr>
          <p:cNvSpPr txBox="1"/>
          <p:nvPr/>
        </p:nvSpPr>
        <p:spPr>
          <a:xfrm>
            <a:off x="10365514" y="3737989"/>
            <a:ext cx="1669401" cy="307777"/>
          </a:xfrm>
          <a:prstGeom prst="borderCallout2">
            <a:avLst>
              <a:gd name="adj1" fmla="val 16719"/>
              <a:gd name="adj2" fmla="val -3571"/>
              <a:gd name="adj3" fmla="val 17222"/>
              <a:gd name="adj4" fmla="val -16264"/>
              <a:gd name="adj5" fmla="val 145423"/>
              <a:gd name="adj6" fmla="val -15828"/>
            </a:avLst>
          </a:prstGeom>
          <a:solidFill>
            <a:schemeClr val="bg2"/>
          </a:solidFill>
          <a:ln>
            <a:solidFill>
              <a:schemeClr val="accent1"/>
            </a:solidFill>
            <a:prstDash val="dash"/>
          </a:ln>
        </p:spPr>
        <p:txBody>
          <a:bodyPr wrap="square" rtlCol="0">
            <a:spAutoFit/>
          </a:bodyPr>
          <a:lstStyle/>
          <a:p>
            <a:r>
              <a:rPr lang="ja-JP" altLang="en-US" sz="1400" dirty="0">
                <a:latin typeface="ＭＳ ゴシック"/>
                <a:ea typeface="ＭＳ ゴシック"/>
                <a:cs typeface="ＭＳ ゴシック"/>
              </a:rPr>
              <a:t>グラフの出力</a:t>
            </a:r>
            <a:endParaRPr lang="en-US" altLang="ja-JP" sz="1400" dirty="0">
              <a:latin typeface="ＭＳ ゴシック"/>
              <a:ea typeface="ＭＳ ゴシック"/>
              <a:cs typeface="ＭＳ ゴシック"/>
            </a:endParaRPr>
          </a:p>
        </p:txBody>
      </p:sp>
      <p:sp>
        <p:nvSpPr>
          <p:cNvPr id="147" name="テキスト ボックス 146">
            <a:extLst>
              <a:ext uri="{FF2B5EF4-FFF2-40B4-BE49-F238E27FC236}">
                <a16:creationId xmlns:a16="http://schemas.microsoft.com/office/drawing/2014/main" id="{D04928C8-0AB6-4DF7-A0FF-E13058B058D6}"/>
              </a:ext>
            </a:extLst>
          </p:cNvPr>
          <p:cNvSpPr txBox="1"/>
          <p:nvPr/>
        </p:nvSpPr>
        <p:spPr>
          <a:xfrm>
            <a:off x="9456240" y="5830887"/>
            <a:ext cx="1669401" cy="307777"/>
          </a:xfrm>
          <a:prstGeom prst="borderCallout2">
            <a:avLst>
              <a:gd name="adj1" fmla="val 16719"/>
              <a:gd name="adj2" fmla="val -3571"/>
              <a:gd name="adj3" fmla="val 17222"/>
              <a:gd name="adj4" fmla="val -16264"/>
              <a:gd name="adj5" fmla="val -88217"/>
              <a:gd name="adj6" fmla="val -24868"/>
            </a:avLst>
          </a:prstGeom>
          <a:solidFill>
            <a:schemeClr val="bg2"/>
          </a:solidFill>
          <a:ln>
            <a:solidFill>
              <a:schemeClr val="accent1"/>
            </a:solidFill>
            <a:prstDash val="dash"/>
          </a:ln>
        </p:spPr>
        <p:txBody>
          <a:bodyPr wrap="square" rtlCol="0">
            <a:spAutoFit/>
          </a:bodyPr>
          <a:lstStyle/>
          <a:p>
            <a:r>
              <a:rPr lang="ja-JP" altLang="en-US" sz="1400" dirty="0">
                <a:latin typeface="ＭＳ ゴシック"/>
                <a:ea typeface="ＭＳ ゴシック"/>
                <a:cs typeface="ＭＳ ゴシック"/>
              </a:rPr>
              <a:t>ログの出力</a:t>
            </a:r>
            <a:endParaRPr lang="en-US" altLang="ja-JP" sz="1400" dirty="0">
              <a:latin typeface="ＭＳ ゴシック"/>
              <a:ea typeface="ＭＳ ゴシック"/>
              <a:cs typeface="ＭＳ ゴシック"/>
            </a:endParaRPr>
          </a:p>
        </p:txBody>
      </p:sp>
    </p:spTree>
    <p:extLst>
      <p:ext uri="{BB962C8B-B14F-4D97-AF65-F5344CB8AC3E}">
        <p14:creationId xmlns:p14="http://schemas.microsoft.com/office/powerpoint/2010/main" val="366340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B6DFDE9-CA34-4A3A-B032-80ED8889A747}"/>
              </a:ext>
            </a:extLst>
          </p:cNvPr>
          <p:cNvSpPr>
            <a:spLocks noGrp="1"/>
          </p:cNvSpPr>
          <p:nvPr>
            <p:ph type="sldNum" sz="quarter" idx="11"/>
          </p:nvPr>
        </p:nvSpPr>
        <p:spPr/>
        <p:txBody>
          <a:bodyPr/>
          <a:lstStyle/>
          <a:p>
            <a:pPr>
              <a:defRPr/>
            </a:pPr>
            <a:fld id="{4E55A268-5130-4370-9785-8755B264868D}" type="slidenum">
              <a:rPr lang="en-US" altLang="ja-JP" smtClean="0"/>
              <a:pPr>
                <a:defRPr/>
              </a:pPr>
              <a:t>5</a:t>
            </a:fld>
            <a:endParaRPr lang="en-US" altLang="ja-JP" dirty="0"/>
          </a:p>
        </p:txBody>
      </p:sp>
      <p:sp>
        <p:nvSpPr>
          <p:cNvPr id="3" name="フッター プレースホルダー 2">
            <a:extLst>
              <a:ext uri="{FF2B5EF4-FFF2-40B4-BE49-F238E27FC236}">
                <a16:creationId xmlns:a16="http://schemas.microsoft.com/office/drawing/2014/main" id="{F996C685-8276-417D-91DF-6EA34565FBEC}"/>
              </a:ext>
            </a:extLst>
          </p:cNvPr>
          <p:cNvSpPr>
            <a:spLocks noGrp="1"/>
          </p:cNvSpPr>
          <p:nvPr>
            <p:ph type="ftr" sz="quarter" idx="12"/>
          </p:nvPr>
        </p:nvSpPr>
        <p:spPr/>
        <p:txBody>
          <a:bodyPr/>
          <a:lstStyle/>
          <a:p>
            <a:r>
              <a:rPr kumimoji="1" lang="en-US" altLang="ja-JP"/>
              <a:t>CONFIDENTIAL</a:t>
            </a:r>
            <a:endParaRPr kumimoji="1" lang="ja-JP" altLang="en-US"/>
          </a:p>
        </p:txBody>
      </p:sp>
      <p:sp>
        <p:nvSpPr>
          <p:cNvPr id="4" name="タイトル 1">
            <a:extLst>
              <a:ext uri="{FF2B5EF4-FFF2-40B4-BE49-F238E27FC236}">
                <a16:creationId xmlns:a16="http://schemas.microsoft.com/office/drawing/2014/main" id="{98DA0C87-5248-4212-B758-80B24337457D}"/>
              </a:ext>
            </a:extLst>
          </p:cNvPr>
          <p:cNvSpPr txBox="1">
            <a:spLocks/>
          </p:cNvSpPr>
          <p:nvPr/>
        </p:nvSpPr>
        <p:spPr>
          <a:xfrm>
            <a:off x="9" y="7940"/>
            <a:ext cx="9729627" cy="252709"/>
          </a:xfrm>
          <a:prstGeom prst="rect">
            <a:avLst/>
          </a:prstGeom>
        </p:spPr>
        <p:txBody>
          <a:bodyPr/>
          <a:lstStyle>
            <a:lvl1pPr algn="l" rtl="0" eaLnBrk="1" fontAlgn="base" hangingPunct="1">
              <a:spcBef>
                <a:spcPct val="0"/>
              </a:spcBef>
              <a:spcAft>
                <a:spcPct val="0"/>
              </a:spcAft>
              <a:defRPr kumimoji="1" sz="1200" b="1">
                <a:solidFill>
                  <a:schemeClr val="bg1"/>
                </a:solidFill>
                <a:latin typeface="+mj-lt"/>
                <a:ea typeface="+mj-ea"/>
                <a:cs typeface="メイリオ" pitchFamily="50" charset="-128"/>
              </a:defRPr>
            </a:lvl1pPr>
            <a:lvl2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2pPr>
            <a:lvl3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3pPr>
            <a:lvl4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4pPr>
            <a:lvl5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5pPr>
            <a:lvl6pPr marL="515813"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6pPr>
            <a:lvl7pPr marL="1031626"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7pPr>
            <a:lvl8pPr marL="1547439"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8pPr>
            <a:lvl9pPr marL="2063252"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9pPr>
          </a:lstStyle>
          <a:p>
            <a:r>
              <a:rPr lang="ja-JP" altLang="en-US" kern="0" dirty="0">
                <a:latin typeface="+mn-ea"/>
                <a:cs typeface="ＭＳ ゴシック"/>
              </a:rPr>
              <a:t>基本設計　処理フロー　正常</a:t>
            </a:r>
            <a:endParaRPr lang="ja-JP" altLang="en-US" kern="0" dirty="0"/>
          </a:p>
        </p:txBody>
      </p:sp>
      <p:sp>
        <p:nvSpPr>
          <p:cNvPr id="5" name="フローチャート: 処理 4">
            <a:extLst>
              <a:ext uri="{FF2B5EF4-FFF2-40B4-BE49-F238E27FC236}">
                <a16:creationId xmlns:a16="http://schemas.microsoft.com/office/drawing/2014/main" id="{C6427268-3365-41FE-9D6B-492E10F2AEB6}"/>
              </a:ext>
            </a:extLst>
          </p:cNvPr>
          <p:cNvSpPr/>
          <p:nvPr/>
        </p:nvSpPr>
        <p:spPr>
          <a:xfrm>
            <a:off x="4562974" y="444338"/>
            <a:ext cx="1905802" cy="606391"/>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0000"/>
                </a:solidFill>
              </a:rPr>
              <a:t>パラメータロード</a:t>
            </a:r>
          </a:p>
        </p:txBody>
      </p:sp>
      <p:sp>
        <p:nvSpPr>
          <p:cNvPr id="7" name="フローチャート: 処理 6">
            <a:extLst>
              <a:ext uri="{FF2B5EF4-FFF2-40B4-BE49-F238E27FC236}">
                <a16:creationId xmlns:a16="http://schemas.microsoft.com/office/drawing/2014/main" id="{8A4A86CA-2116-4DDC-BA22-35E348329700}"/>
              </a:ext>
            </a:extLst>
          </p:cNvPr>
          <p:cNvSpPr/>
          <p:nvPr/>
        </p:nvSpPr>
        <p:spPr>
          <a:xfrm>
            <a:off x="4571333" y="1335903"/>
            <a:ext cx="1905802" cy="606391"/>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0000"/>
                </a:solidFill>
              </a:rPr>
              <a:t>初期値計算</a:t>
            </a:r>
          </a:p>
        </p:txBody>
      </p:sp>
      <p:sp>
        <p:nvSpPr>
          <p:cNvPr id="10" name="テキスト ボックス 9">
            <a:extLst>
              <a:ext uri="{FF2B5EF4-FFF2-40B4-BE49-F238E27FC236}">
                <a16:creationId xmlns:a16="http://schemas.microsoft.com/office/drawing/2014/main" id="{D998FCFC-F44D-4C95-A6A7-58E39B14FE5A}"/>
              </a:ext>
            </a:extLst>
          </p:cNvPr>
          <p:cNvSpPr txBox="1"/>
          <p:nvPr/>
        </p:nvSpPr>
        <p:spPr>
          <a:xfrm>
            <a:off x="7831255" y="377109"/>
            <a:ext cx="1745673" cy="584775"/>
          </a:xfrm>
          <a:prstGeom prst="borderCallout2">
            <a:avLst>
              <a:gd name="adj1" fmla="val 16719"/>
              <a:gd name="adj2" fmla="val -3571"/>
              <a:gd name="adj3" fmla="val 18750"/>
              <a:gd name="adj4" fmla="val -42130"/>
              <a:gd name="adj5" fmla="val 63396"/>
              <a:gd name="adj6" fmla="val -76457"/>
            </a:avLst>
          </a:prstGeom>
          <a:solidFill>
            <a:schemeClr val="bg2"/>
          </a:solidFill>
          <a:ln>
            <a:solidFill>
              <a:schemeClr val="accent1"/>
            </a:solidFill>
            <a:prstDash val="dash"/>
          </a:ln>
        </p:spPr>
        <p:txBody>
          <a:bodyPr wrap="square" rtlCol="0">
            <a:spAutoFit/>
          </a:bodyPr>
          <a:lstStyle/>
          <a:p>
            <a:r>
              <a:rPr lang="en-US" altLang="ja-JP" sz="1600" dirty="0">
                <a:latin typeface="ＭＳ ゴシック"/>
                <a:ea typeface="ＭＳ ゴシック"/>
                <a:cs typeface="ＭＳ ゴシック"/>
              </a:rPr>
              <a:t>d</a:t>
            </a:r>
            <a:r>
              <a:rPr kumimoji="1" lang="en-US" altLang="ja-JP" sz="1600" dirty="0">
                <a:latin typeface="ＭＳ ゴシック"/>
                <a:ea typeface="ＭＳ ゴシック"/>
                <a:cs typeface="ＭＳ ゴシック"/>
              </a:rPr>
              <a:t>eviceinfo.py</a:t>
            </a:r>
            <a:r>
              <a:rPr kumimoji="1" lang="ja-JP" altLang="en-US" sz="1600" dirty="0">
                <a:latin typeface="ＭＳ ゴシック"/>
                <a:ea typeface="ＭＳ ゴシック"/>
                <a:cs typeface="ＭＳ ゴシック"/>
              </a:rPr>
              <a:t>の置き換え</a:t>
            </a:r>
          </a:p>
        </p:txBody>
      </p:sp>
      <p:sp>
        <p:nvSpPr>
          <p:cNvPr id="12" name="テキスト ボックス 11">
            <a:extLst>
              <a:ext uri="{FF2B5EF4-FFF2-40B4-BE49-F238E27FC236}">
                <a16:creationId xmlns:a16="http://schemas.microsoft.com/office/drawing/2014/main" id="{09B50671-2BA0-4CC7-9CA7-B9B5D68014AA}"/>
              </a:ext>
            </a:extLst>
          </p:cNvPr>
          <p:cNvSpPr txBox="1"/>
          <p:nvPr/>
        </p:nvSpPr>
        <p:spPr>
          <a:xfrm>
            <a:off x="7831255" y="1425804"/>
            <a:ext cx="3596347" cy="1077218"/>
          </a:xfrm>
          <a:prstGeom prst="borderCallout2">
            <a:avLst>
              <a:gd name="adj1" fmla="val 14361"/>
              <a:gd name="adj2" fmla="val -3571"/>
              <a:gd name="adj3" fmla="val 14886"/>
              <a:gd name="adj4" fmla="val -17103"/>
              <a:gd name="adj5" fmla="val 20811"/>
              <a:gd name="adj6" fmla="val -37100"/>
            </a:avLst>
          </a:prstGeom>
          <a:solidFill>
            <a:schemeClr val="bg2"/>
          </a:solidFill>
          <a:ln>
            <a:solidFill>
              <a:schemeClr val="accent1"/>
            </a:solidFill>
            <a:prstDash val="dash"/>
          </a:ln>
        </p:spPr>
        <p:txBody>
          <a:bodyPr wrap="square" rtlCol="0">
            <a:spAutoFit/>
          </a:bodyPr>
          <a:lstStyle/>
          <a:p>
            <a:r>
              <a:rPr kumimoji="1" lang="en-US" altLang="ja-JP" sz="1600" dirty="0">
                <a:latin typeface="ＭＳ ゴシック"/>
                <a:ea typeface="ＭＳ ゴシック"/>
                <a:cs typeface="ＭＳ ゴシック"/>
              </a:rPr>
              <a:t>dynamics.py</a:t>
            </a:r>
            <a:r>
              <a:rPr kumimoji="1" lang="ja-JP" altLang="en-US" sz="1600" dirty="0">
                <a:latin typeface="ＭＳ ゴシック"/>
                <a:ea typeface="ＭＳ ゴシック"/>
                <a:cs typeface="ＭＳ ゴシック"/>
              </a:rPr>
              <a:t>内</a:t>
            </a:r>
            <a:endParaRPr kumimoji="1" lang="en-US" altLang="ja-JP" sz="1600" dirty="0">
              <a:latin typeface="ＭＳ ゴシック"/>
              <a:ea typeface="ＭＳ ゴシック"/>
              <a:cs typeface="ＭＳ ゴシック"/>
            </a:endParaRPr>
          </a:p>
          <a:p>
            <a:r>
              <a:rPr kumimoji="1" lang="ja-JP" altLang="en-US" sz="1600" dirty="0">
                <a:latin typeface="ＭＳ ゴシック"/>
                <a:ea typeface="ＭＳ ゴシック"/>
                <a:cs typeface="ＭＳ ゴシック"/>
              </a:rPr>
              <a:t>内径、外形、高さ、長さ、直径、容積、断面積、側面積、密度、動粘度、</a:t>
            </a:r>
            <a:endParaRPr kumimoji="1" lang="en-US" altLang="ja-JP" sz="1600" dirty="0">
              <a:latin typeface="ＭＳ ゴシック"/>
              <a:ea typeface="ＭＳ ゴシック"/>
              <a:cs typeface="ＭＳ ゴシック"/>
            </a:endParaRPr>
          </a:p>
          <a:p>
            <a:r>
              <a:rPr lang="ja-JP" altLang="en-US" sz="1600" dirty="0">
                <a:latin typeface="ＭＳ ゴシック"/>
                <a:ea typeface="ＭＳ ゴシック"/>
                <a:cs typeface="ＭＳ ゴシック"/>
              </a:rPr>
              <a:t>圧力、温度関連</a:t>
            </a:r>
            <a:endParaRPr kumimoji="1" lang="ja-JP" altLang="en-US" sz="1600" dirty="0">
              <a:latin typeface="ＭＳ ゴシック"/>
              <a:ea typeface="ＭＳ ゴシック"/>
              <a:cs typeface="ＭＳ ゴシック"/>
            </a:endParaRPr>
          </a:p>
        </p:txBody>
      </p:sp>
      <p:sp>
        <p:nvSpPr>
          <p:cNvPr id="14" name="フローチャート: 処理 13">
            <a:extLst>
              <a:ext uri="{FF2B5EF4-FFF2-40B4-BE49-F238E27FC236}">
                <a16:creationId xmlns:a16="http://schemas.microsoft.com/office/drawing/2014/main" id="{B766D5CF-BA72-4D72-859D-372527A8AD4F}"/>
              </a:ext>
            </a:extLst>
          </p:cNvPr>
          <p:cNvSpPr/>
          <p:nvPr/>
        </p:nvSpPr>
        <p:spPr>
          <a:xfrm>
            <a:off x="3822707" y="2610614"/>
            <a:ext cx="3401158" cy="3263190"/>
          </a:xfrm>
          <a:prstGeom prst="flowChartProcess">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000000"/>
              </a:solidFill>
            </a:endParaRPr>
          </a:p>
        </p:txBody>
      </p:sp>
      <p:sp>
        <p:nvSpPr>
          <p:cNvPr id="15" name="テキスト ボックス 14">
            <a:extLst>
              <a:ext uri="{FF2B5EF4-FFF2-40B4-BE49-F238E27FC236}">
                <a16:creationId xmlns:a16="http://schemas.microsoft.com/office/drawing/2014/main" id="{48372560-5BCC-4DFE-AEE9-1CE7766E4ADC}"/>
              </a:ext>
            </a:extLst>
          </p:cNvPr>
          <p:cNvSpPr txBox="1"/>
          <p:nvPr/>
        </p:nvSpPr>
        <p:spPr>
          <a:xfrm>
            <a:off x="3863003" y="2645017"/>
            <a:ext cx="1549293" cy="338554"/>
          </a:xfrm>
          <a:prstGeom prst="rect">
            <a:avLst/>
          </a:prstGeom>
          <a:noFill/>
        </p:spPr>
        <p:txBody>
          <a:bodyPr wrap="square" rtlCol="0">
            <a:spAutoFit/>
          </a:bodyPr>
          <a:lstStyle/>
          <a:p>
            <a:r>
              <a:rPr kumimoji="1" lang="ja-JP" altLang="en-US" sz="1600" dirty="0">
                <a:latin typeface="ＭＳ ゴシック"/>
                <a:ea typeface="ＭＳ ゴシック"/>
                <a:cs typeface="ＭＳ ゴシック"/>
              </a:rPr>
              <a:t>ループ計算</a:t>
            </a:r>
          </a:p>
        </p:txBody>
      </p:sp>
      <p:sp>
        <p:nvSpPr>
          <p:cNvPr id="16" name="フローチャート: 処理 15">
            <a:extLst>
              <a:ext uri="{FF2B5EF4-FFF2-40B4-BE49-F238E27FC236}">
                <a16:creationId xmlns:a16="http://schemas.microsoft.com/office/drawing/2014/main" id="{91530501-CE81-48EF-BF1B-F4422141A238}"/>
              </a:ext>
            </a:extLst>
          </p:cNvPr>
          <p:cNvSpPr/>
          <p:nvPr/>
        </p:nvSpPr>
        <p:spPr>
          <a:xfrm>
            <a:off x="4637650" y="3174582"/>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ループ計算</a:t>
            </a:r>
            <a:endParaRPr kumimoji="1" lang="ja-JP" altLang="en-US" sz="1600" dirty="0">
              <a:solidFill>
                <a:srgbClr val="000000"/>
              </a:solidFill>
            </a:endParaRPr>
          </a:p>
        </p:txBody>
      </p:sp>
      <p:sp>
        <p:nvSpPr>
          <p:cNvPr id="17" name="フローチャート: 処理 16">
            <a:extLst>
              <a:ext uri="{FF2B5EF4-FFF2-40B4-BE49-F238E27FC236}">
                <a16:creationId xmlns:a16="http://schemas.microsoft.com/office/drawing/2014/main" id="{2DF976D8-A649-4BF1-A4A8-FE9B5E24DD41}"/>
              </a:ext>
            </a:extLst>
          </p:cNvPr>
          <p:cNvSpPr/>
          <p:nvPr/>
        </p:nvSpPr>
        <p:spPr>
          <a:xfrm>
            <a:off x="4637650" y="3815172"/>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ループ更新</a:t>
            </a:r>
            <a:endParaRPr kumimoji="1" lang="ja-JP" altLang="en-US" sz="1600" dirty="0">
              <a:solidFill>
                <a:srgbClr val="000000"/>
              </a:solidFill>
            </a:endParaRPr>
          </a:p>
        </p:txBody>
      </p:sp>
      <p:cxnSp>
        <p:nvCxnSpPr>
          <p:cNvPr id="19" name="直線矢印コネクタ 18">
            <a:extLst>
              <a:ext uri="{FF2B5EF4-FFF2-40B4-BE49-F238E27FC236}">
                <a16:creationId xmlns:a16="http://schemas.microsoft.com/office/drawing/2014/main" id="{F83BC0D1-3149-4477-8841-19DAAD14E565}"/>
              </a:ext>
            </a:extLst>
          </p:cNvPr>
          <p:cNvCxnSpPr>
            <a:stCxn id="5" idx="2"/>
            <a:endCxn id="7" idx="0"/>
          </p:cNvCxnSpPr>
          <p:nvPr/>
        </p:nvCxnSpPr>
        <p:spPr>
          <a:xfrm>
            <a:off x="5515875" y="1050729"/>
            <a:ext cx="8359" cy="28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711A59A2-CA6D-4C01-AA44-93BF8C9511A5}"/>
              </a:ext>
            </a:extLst>
          </p:cNvPr>
          <p:cNvCxnSpPr>
            <a:cxnSpLocks/>
            <a:stCxn id="7" idx="2"/>
            <a:endCxn id="14" idx="0"/>
          </p:cNvCxnSpPr>
          <p:nvPr/>
        </p:nvCxnSpPr>
        <p:spPr>
          <a:xfrm flipH="1">
            <a:off x="5523286" y="1942294"/>
            <a:ext cx="948" cy="66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処理 24">
            <a:extLst>
              <a:ext uri="{FF2B5EF4-FFF2-40B4-BE49-F238E27FC236}">
                <a16:creationId xmlns:a16="http://schemas.microsoft.com/office/drawing/2014/main" id="{33B9F7C5-66A1-4D64-929E-666A9A5CA4A3}"/>
              </a:ext>
            </a:extLst>
          </p:cNvPr>
          <p:cNvSpPr/>
          <p:nvPr/>
        </p:nvSpPr>
        <p:spPr>
          <a:xfrm>
            <a:off x="4166274" y="4367772"/>
            <a:ext cx="2715917"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rgbClr val="000000"/>
                </a:solidFill>
              </a:rPr>
              <a:t>エネルギー保存検証グラフ更新</a:t>
            </a:r>
            <a:endParaRPr kumimoji="1" lang="ja-JP" altLang="en-US" sz="1400" dirty="0">
              <a:solidFill>
                <a:srgbClr val="000000"/>
              </a:solidFill>
            </a:endParaRPr>
          </a:p>
        </p:txBody>
      </p:sp>
      <p:cxnSp>
        <p:nvCxnSpPr>
          <p:cNvPr id="29" name="直線矢印コネクタ 28">
            <a:extLst>
              <a:ext uri="{FF2B5EF4-FFF2-40B4-BE49-F238E27FC236}">
                <a16:creationId xmlns:a16="http://schemas.microsoft.com/office/drawing/2014/main" id="{82D25259-966C-4686-A998-6696F6252B2A}"/>
              </a:ext>
            </a:extLst>
          </p:cNvPr>
          <p:cNvCxnSpPr>
            <a:cxnSpLocks/>
            <a:stCxn id="17" idx="2"/>
            <a:endCxn id="25" idx="0"/>
          </p:cNvCxnSpPr>
          <p:nvPr/>
        </p:nvCxnSpPr>
        <p:spPr>
          <a:xfrm>
            <a:off x="5516143" y="4153726"/>
            <a:ext cx="8090" cy="21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49070E33-46C5-45D5-B71A-9D73EC0A0E54}"/>
              </a:ext>
            </a:extLst>
          </p:cNvPr>
          <p:cNvCxnSpPr>
            <a:cxnSpLocks/>
            <a:stCxn id="25" idx="2"/>
            <a:endCxn id="52" idx="0"/>
          </p:cNvCxnSpPr>
          <p:nvPr/>
        </p:nvCxnSpPr>
        <p:spPr>
          <a:xfrm>
            <a:off x="5524233" y="4706326"/>
            <a:ext cx="0" cy="23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フローチャート: 判断 35">
            <a:extLst>
              <a:ext uri="{FF2B5EF4-FFF2-40B4-BE49-F238E27FC236}">
                <a16:creationId xmlns:a16="http://schemas.microsoft.com/office/drawing/2014/main" id="{3469A658-DA88-41A9-B693-5A5715DCD1BF}"/>
              </a:ext>
            </a:extLst>
          </p:cNvPr>
          <p:cNvSpPr/>
          <p:nvPr/>
        </p:nvSpPr>
        <p:spPr>
          <a:xfrm>
            <a:off x="5138869" y="5473688"/>
            <a:ext cx="770727" cy="3727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37" name="テキスト ボックス 36">
            <a:extLst>
              <a:ext uri="{FF2B5EF4-FFF2-40B4-BE49-F238E27FC236}">
                <a16:creationId xmlns:a16="http://schemas.microsoft.com/office/drawing/2014/main" id="{16B10D4C-BD6D-4106-8C49-C9641E26A6BC}"/>
              </a:ext>
            </a:extLst>
          </p:cNvPr>
          <p:cNvSpPr txBox="1"/>
          <p:nvPr/>
        </p:nvSpPr>
        <p:spPr>
          <a:xfrm>
            <a:off x="5926001" y="5467426"/>
            <a:ext cx="2006930" cy="307777"/>
          </a:xfrm>
          <a:prstGeom prst="rect">
            <a:avLst/>
          </a:prstGeom>
          <a:noFill/>
        </p:spPr>
        <p:txBody>
          <a:bodyPr wrap="square" rtlCol="0">
            <a:spAutoFit/>
          </a:bodyPr>
          <a:lstStyle/>
          <a:p>
            <a:r>
              <a:rPr kumimoji="1" lang="ja-JP" altLang="en-US" sz="1400" dirty="0">
                <a:latin typeface="ＭＳ ゴシック"/>
                <a:ea typeface="ＭＳ ゴシック"/>
                <a:cs typeface="ＭＳ ゴシック"/>
              </a:rPr>
              <a:t>指定ループ回数以内？</a:t>
            </a:r>
          </a:p>
        </p:txBody>
      </p:sp>
      <p:cxnSp>
        <p:nvCxnSpPr>
          <p:cNvPr id="39" name="コネクタ: カギ線 38">
            <a:extLst>
              <a:ext uri="{FF2B5EF4-FFF2-40B4-BE49-F238E27FC236}">
                <a16:creationId xmlns:a16="http://schemas.microsoft.com/office/drawing/2014/main" id="{CE65EBF4-9B6A-4351-B2D2-9860C86AC8BB}"/>
              </a:ext>
            </a:extLst>
          </p:cNvPr>
          <p:cNvCxnSpPr>
            <a:cxnSpLocks/>
            <a:stCxn id="36" idx="1"/>
            <a:endCxn id="16" idx="1"/>
          </p:cNvCxnSpPr>
          <p:nvPr/>
        </p:nvCxnSpPr>
        <p:spPr>
          <a:xfrm rot="10800000">
            <a:off x="4637651" y="3343860"/>
            <a:ext cx="501219" cy="2316191"/>
          </a:xfrm>
          <a:prstGeom prst="bentConnector3">
            <a:avLst>
              <a:gd name="adj1" fmla="val 22162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98682055-EDD4-489A-A293-D95818FEADA3}"/>
              </a:ext>
            </a:extLst>
          </p:cNvPr>
          <p:cNvSpPr txBox="1"/>
          <p:nvPr/>
        </p:nvSpPr>
        <p:spPr>
          <a:xfrm>
            <a:off x="4889591" y="5563841"/>
            <a:ext cx="212556" cy="307777"/>
          </a:xfrm>
          <a:prstGeom prst="rect">
            <a:avLst/>
          </a:prstGeom>
          <a:noFill/>
        </p:spPr>
        <p:txBody>
          <a:bodyPr wrap="square" rtlCol="0">
            <a:spAutoFit/>
          </a:bodyPr>
          <a:lstStyle/>
          <a:p>
            <a:r>
              <a:rPr kumimoji="1" lang="en-US" altLang="ja-JP" sz="1400" dirty="0">
                <a:latin typeface="ＭＳ ゴシック"/>
                <a:ea typeface="ＭＳ ゴシック"/>
                <a:cs typeface="ＭＳ ゴシック"/>
              </a:rPr>
              <a:t>y</a:t>
            </a:r>
            <a:endParaRPr kumimoji="1" lang="ja-JP" altLang="en-US" sz="1400" dirty="0">
              <a:latin typeface="ＭＳ ゴシック"/>
              <a:ea typeface="ＭＳ ゴシック"/>
              <a:cs typeface="ＭＳ ゴシック"/>
            </a:endParaRPr>
          </a:p>
        </p:txBody>
      </p:sp>
      <p:cxnSp>
        <p:nvCxnSpPr>
          <p:cNvPr id="43" name="直線矢印コネクタ 42">
            <a:extLst>
              <a:ext uri="{FF2B5EF4-FFF2-40B4-BE49-F238E27FC236}">
                <a16:creationId xmlns:a16="http://schemas.microsoft.com/office/drawing/2014/main" id="{EB377EE3-14C9-4879-A37D-BBC49C50B05C}"/>
              </a:ext>
            </a:extLst>
          </p:cNvPr>
          <p:cNvCxnSpPr>
            <a:cxnSpLocks/>
            <a:stCxn id="36" idx="2"/>
            <a:endCxn id="47" idx="0"/>
          </p:cNvCxnSpPr>
          <p:nvPr/>
        </p:nvCxnSpPr>
        <p:spPr>
          <a:xfrm>
            <a:off x="5524233" y="5846412"/>
            <a:ext cx="0" cy="32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処理 46">
            <a:extLst>
              <a:ext uri="{FF2B5EF4-FFF2-40B4-BE49-F238E27FC236}">
                <a16:creationId xmlns:a16="http://schemas.microsoft.com/office/drawing/2014/main" id="{DDDB727C-E68C-4476-B9A9-B32BBAEACC63}"/>
              </a:ext>
            </a:extLst>
          </p:cNvPr>
          <p:cNvSpPr/>
          <p:nvPr/>
        </p:nvSpPr>
        <p:spPr>
          <a:xfrm>
            <a:off x="4645740" y="6171015"/>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終了</a:t>
            </a:r>
            <a:endParaRPr kumimoji="1" lang="ja-JP" altLang="en-US" sz="1600" dirty="0">
              <a:solidFill>
                <a:srgbClr val="000000"/>
              </a:solidFill>
            </a:endParaRPr>
          </a:p>
        </p:txBody>
      </p:sp>
      <p:sp>
        <p:nvSpPr>
          <p:cNvPr id="52" name="フローチャート: 処理 51">
            <a:extLst>
              <a:ext uri="{FF2B5EF4-FFF2-40B4-BE49-F238E27FC236}">
                <a16:creationId xmlns:a16="http://schemas.microsoft.com/office/drawing/2014/main" id="{E757BA70-B952-4AE9-A83B-842620EDAA10}"/>
              </a:ext>
            </a:extLst>
          </p:cNvPr>
          <p:cNvSpPr/>
          <p:nvPr/>
        </p:nvSpPr>
        <p:spPr>
          <a:xfrm>
            <a:off x="4645740" y="4944123"/>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ログ保存</a:t>
            </a:r>
            <a:endParaRPr kumimoji="1" lang="ja-JP" altLang="en-US" sz="1600" dirty="0">
              <a:solidFill>
                <a:srgbClr val="000000"/>
              </a:solidFill>
            </a:endParaRPr>
          </a:p>
        </p:txBody>
      </p:sp>
      <p:cxnSp>
        <p:nvCxnSpPr>
          <p:cNvPr id="53" name="直線矢印コネクタ 52">
            <a:extLst>
              <a:ext uri="{FF2B5EF4-FFF2-40B4-BE49-F238E27FC236}">
                <a16:creationId xmlns:a16="http://schemas.microsoft.com/office/drawing/2014/main" id="{F2E2FE35-E7DB-4232-A834-0AFDE681733E}"/>
              </a:ext>
            </a:extLst>
          </p:cNvPr>
          <p:cNvCxnSpPr>
            <a:cxnSpLocks/>
            <a:stCxn id="52" idx="2"/>
            <a:endCxn id="36" idx="0"/>
          </p:cNvCxnSpPr>
          <p:nvPr/>
        </p:nvCxnSpPr>
        <p:spPr>
          <a:xfrm>
            <a:off x="5524233" y="5282677"/>
            <a:ext cx="0" cy="19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E8116D99-58D4-4E9E-A1EC-BE9CF3734608}"/>
              </a:ext>
            </a:extLst>
          </p:cNvPr>
          <p:cNvSpPr txBox="1"/>
          <p:nvPr/>
        </p:nvSpPr>
        <p:spPr>
          <a:xfrm>
            <a:off x="5532281" y="5822156"/>
            <a:ext cx="271021" cy="307777"/>
          </a:xfrm>
          <a:prstGeom prst="rect">
            <a:avLst/>
          </a:prstGeom>
          <a:noFill/>
        </p:spPr>
        <p:txBody>
          <a:bodyPr wrap="square" rtlCol="0">
            <a:spAutoFit/>
          </a:bodyPr>
          <a:lstStyle/>
          <a:p>
            <a:r>
              <a:rPr lang="en-US" altLang="ja-JP" sz="1400" dirty="0">
                <a:latin typeface="ＭＳ ゴシック"/>
                <a:ea typeface="ＭＳ ゴシック"/>
                <a:cs typeface="ＭＳ ゴシック"/>
              </a:rPr>
              <a:t>n</a:t>
            </a:r>
            <a:endParaRPr kumimoji="1" lang="ja-JP" altLang="en-US" sz="1400" dirty="0">
              <a:latin typeface="ＭＳ ゴシック"/>
              <a:ea typeface="ＭＳ ゴシック"/>
              <a:cs typeface="ＭＳ ゴシック"/>
            </a:endParaRPr>
          </a:p>
        </p:txBody>
      </p:sp>
      <p:cxnSp>
        <p:nvCxnSpPr>
          <p:cNvPr id="48" name="直線矢印コネクタ 47">
            <a:extLst>
              <a:ext uri="{FF2B5EF4-FFF2-40B4-BE49-F238E27FC236}">
                <a16:creationId xmlns:a16="http://schemas.microsoft.com/office/drawing/2014/main" id="{A729290C-15FE-467F-9E48-C74401E71955}"/>
              </a:ext>
            </a:extLst>
          </p:cNvPr>
          <p:cNvCxnSpPr>
            <a:cxnSpLocks/>
            <a:stCxn id="16" idx="2"/>
            <a:endCxn id="17" idx="0"/>
          </p:cNvCxnSpPr>
          <p:nvPr/>
        </p:nvCxnSpPr>
        <p:spPr>
          <a:xfrm>
            <a:off x="5516143" y="3513136"/>
            <a:ext cx="0" cy="30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5DC272E0-9072-4EA5-9EAB-931853DEBB8B}"/>
              </a:ext>
            </a:extLst>
          </p:cNvPr>
          <p:cNvSpPr txBox="1"/>
          <p:nvPr/>
        </p:nvSpPr>
        <p:spPr>
          <a:xfrm>
            <a:off x="167452" y="1589533"/>
            <a:ext cx="3048813" cy="2308324"/>
          </a:xfrm>
          <a:prstGeom prst="rect">
            <a:avLst/>
          </a:prstGeom>
          <a:noFill/>
          <a:ln>
            <a:solidFill>
              <a:schemeClr val="accent1"/>
            </a:solidFill>
          </a:ln>
        </p:spPr>
        <p:txBody>
          <a:bodyPr wrap="square" rtlCol="0">
            <a:spAutoFit/>
          </a:bodyPr>
          <a:lstStyle/>
          <a:p>
            <a:r>
              <a:rPr kumimoji="1" lang="en-US" altLang="ja-JP" sz="1200" dirty="0">
                <a:latin typeface="游ゴシック" panose="020B0400000000000000" pitchFamily="50" charset="-128"/>
                <a:ea typeface="游ゴシック" panose="020B0400000000000000" pitchFamily="50" charset="-128"/>
                <a:cs typeface="ＭＳ ゴシック"/>
              </a:rPr>
              <a:t>【</a:t>
            </a:r>
            <a:r>
              <a:rPr kumimoji="1" lang="ja-JP" altLang="en-US" sz="1200" dirty="0">
                <a:latin typeface="游ゴシック" panose="020B0400000000000000" pitchFamily="50" charset="-128"/>
                <a:ea typeface="游ゴシック" panose="020B0400000000000000" pitchFamily="50" charset="-128"/>
                <a:cs typeface="ＭＳ ゴシック"/>
              </a:rPr>
              <a:t>正常系処理</a:t>
            </a:r>
            <a:r>
              <a:rPr kumimoji="1" lang="en-US" altLang="ja-JP" sz="1200" dirty="0">
                <a:latin typeface="游ゴシック" panose="020B0400000000000000" pitchFamily="50" charset="-128"/>
                <a:ea typeface="游ゴシック" panose="020B0400000000000000" pitchFamily="50" charset="-128"/>
                <a:cs typeface="ＭＳ ゴシック"/>
              </a:rPr>
              <a:t>】</a:t>
            </a:r>
          </a:p>
          <a:p>
            <a:r>
              <a:rPr lang="ja-JP" altLang="en-US" sz="1200" dirty="0">
                <a:latin typeface="游ゴシック" panose="020B0400000000000000" pitchFamily="50" charset="-128"/>
                <a:ea typeface="游ゴシック" panose="020B0400000000000000" pitchFamily="50" charset="-128"/>
                <a:cs typeface="ＭＳ ゴシック"/>
              </a:rPr>
              <a:t>・炉自体の正常状態の温度は共通環境パラメータに指定</a:t>
            </a:r>
            <a:endParaRPr kumimoji="1"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・コア熱量（</a:t>
            </a:r>
            <a:r>
              <a:rPr lang="en-US" altLang="ja-JP" sz="1200" dirty="0" err="1">
                <a:latin typeface="游ゴシック" panose="020B0400000000000000" pitchFamily="50" charset="-128"/>
                <a:ea typeface="游ゴシック" panose="020B0400000000000000" pitchFamily="50" charset="-128"/>
                <a:cs typeface="ＭＳ ゴシック"/>
              </a:rPr>
              <a:t>CoreHeatingPerSec</a:t>
            </a:r>
            <a:r>
              <a:rPr lang="ja-JP" altLang="en-US" sz="1200" dirty="0">
                <a:latin typeface="游ゴシック" panose="020B0400000000000000" pitchFamily="50" charset="-128"/>
                <a:ea typeface="游ゴシック" panose="020B0400000000000000" pitchFamily="50" charset="-128"/>
                <a:cs typeface="ＭＳ ゴシック"/>
              </a:rPr>
              <a:t>）のパラメータ化で対応。</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　→時間パラメータも併せて入力温度の変化を記述可能とする</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a:t>
            </a:r>
            <a:r>
              <a:rPr lang="en-US" altLang="ja-JP" sz="1200" dirty="0">
                <a:latin typeface="游ゴシック" panose="020B0400000000000000" pitchFamily="50" charset="-128"/>
                <a:ea typeface="游ゴシック" panose="020B0400000000000000" pitchFamily="50" charset="-128"/>
                <a:cs typeface="ＭＳ ゴシック"/>
              </a:rPr>
              <a:t>HEX</a:t>
            </a:r>
            <a:r>
              <a:rPr lang="ja-JP" altLang="en-US" sz="1200" dirty="0">
                <a:latin typeface="游ゴシック" panose="020B0400000000000000" pitchFamily="50" charset="-128"/>
                <a:ea typeface="游ゴシック" panose="020B0400000000000000" pitchFamily="50" charset="-128"/>
                <a:cs typeface="ＭＳ ゴシック"/>
              </a:rPr>
              <a:t>の出力ロジックを作りこみ系内の温度を正常状態に保つ</a:t>
            </a:r>
            <a:endParaRPr lang="en-US" altLang="ja-JP" sz="1200" dirty="0">
              <a:latin typeface="游ゴシック" panose="020B0400000000000000" pitchFamily="50" charset="-128"/>
              <a:ea typeface="游ゴシック" panose="020B0400000000000000" pitchFamily="50" charset="-128"/>
              <a:cs typeface="ＭＳ ゴシック"/>
            </a:endParaRPr>
          </a:p>
          <a:p>
            <a:endParaRPr lang="en-US" altLang="ja-JP" sz="1200" dirty="0">
              <a:latin typeface="游ゴシック" panose="020B0400000000000000" pitchFamily="50" charset="-128"/>
              <a:ea typeface="游ゴシック" panose="020B0400000000000000" pitchFamily="50" charset="-128"/>
              <a:cs typeface="ＭＳ ゴシック"/>
            </a:endParaRPr>
          </a:p>
          <a:p>
            <a:r>
              <a:rPr lang="en-US" altLang="ja-JP" sz="1200" dirty="0">
                <a:latin typeface="游ゴシック" panose="020B0400000000000000" pitchFamily="50" charset="-128"/>
                <a:ea typeface="游ゴシック" panose="020B0400000000000000" pitchFamily="50" charset="-128"/>
                <a:cs typeface="ＭＳ ゴシック"/>
              </a:rPr>
              <a:t>※</a:t>
            </a:r>
            <a:r>
              <a:rPr lang="ja-JP" altLang="en-US" sz="1200" dirty="0">
                <a:latin typeface="游ゴシック" panose="020B0400000000000000" pitchFamily="50" charset="-128"/>
                <a:ea typeface="游ゴシック" panose="020B0400000000000000" pitchFamily="50" charset="-128"/>
                <a:cs typeface="ＭＳ ゴシック"/>
              </a:rPr>
              <a:t>（</a:t>
            </a:r>
            <a:r>
              <a:rPr lang="en-US" altLang="ja-JP" sz="1200" dirty="0">
                <a:latin typeface="游ゴシック" panose="020B0400000000000000" pitchFamily="50" charset="-128"/>
                <a:ea typeface="游ゴシック" panose="020B0400000000000000" pitchFamily="50" charset="-128"/>
                <a:cs typeface="ＭＳ ゴシック"/>
              </a:rPr>
              <a:t>HEX</a:t>
            </a:r>
            <a:r>
              <a:rPr lang="ja-JP" altLang="en-US" sz="1200" dirty="0">
                <a:latin typeface="游ゴシック" panose="020B0400000000000000" pitchFamily="50" charset="-128"/>
                <a:ea typeface="游ゴシック" panose="020B0400000000000000" pitchFamily="50" charset="-128"/>
                <a:cs typeface="ＭＳ ゴシック"/>
              </a:rPr>
              <a:t>出力</a:t>
            </a:r>
            <a:r>
              <a:rPr lang="en-US" altLang="ja-JP" sz="1200" dirty="0">
                <a:latin typeface="游ゴシック" panose="020B0400000000000000" pitchFamily="50" charset="-128"/>
                <a:ea typeface="游ゴシック" panose="020B0400000000000000" pitchFamily="50" charset="-128"/>
                <a:cs typeface="ＭＳ ゴシック"/>
              </a:rPr>
              <a:t>-</a:t>
            </a:r>
            <a:r>
              <a:rPr lang="ja-JP" altLang="en-US" sz="1200" dirty="0">
                <a:latin typeface="游ゴシック" panose="020B0400000000000000" pitchFamily="50" charset="-128"/>
                <a:ea typeface="游ゴシック" panose="020B0400000000000000" pitchFamily="50" charset="-128"/>
                <a:cs typeface="ＭＳ ゴシック"/>
              </a:rPr>
              <a:t>システムから逃げる熱＝発電量）</a:t>
            </a:r>
            <a:endParaRPr lang="en-US" altLang="ja-JP" sz="1200" dirty="0">
              <a:latin typeface="游ゴシック" panose="020B0400000000000000" pitchFamily="50" charset="-128"/>
              <a:ea typeface="游ゴシック" panose="020B0400000000000000" pitchFamily="50" charset="-128"/>
              <a:cs typeface="ＭＳ ゴシック"/>
            </a:endParaRPr>
          </a:p>
        </p:txBody>
      </p:sp>
      <p:sp>
        <p:nvSpPr>
          <p:cNvPr id="33" name="テキスト ボックス 32">
            <a:extLst>
              <a:ext uri="{FF2B5EF4-FFF2-40B4-BE49-F238E27FC236}">
                <a16:creationId xmlns:a16="http://schemas.microsoft.com/office/drawing/2014/main" id="{CA363E24-59CE-4421-B153-731CD27E35D0}"/>
              </a:ext>
            </a:extLst>
          </p:cNvPr>
          <p:cNvSpPr txBox="1"/>
          <p:nvPr/>
        </p:nvSpPr>
        <p:spPr>
          <a:xfrm>
            <a:off x="7720161" y="2928360"/>
            <a:ext cx="3270713" cy="830997"/>
          </a:xfrm>
          <a:prstGeom prst="borderCallout2">
            <a:avLst>
              <a:gd name="adj1" fmla="val 16719"/>
              <a:gd name="adj2" fmla="val -3571"/>
              <a:gd name="adj3" fmla="val 16218"/>
              <a:gd name="adj4" fmla="val -13464"/>
              <a:gd name="adj5" fmla="val 53415"/>
              <a:gd name="adj6" fmla="val -41219"/>
            </a:avLst>
          </a:prstGeom>
          <a:solidFill>
            <a:schemeClr val="bg2"/>
          </a:solidFill>
          <a:ln>
            <a:solidFill>
              <a:schemeClr val="accent1"/>
            </a:solidFill>
            <a:prstDash val="dash"/>
          </a:ln>
        </p:spPr>
        <p:txBody>
          <a:bodyPr wrap="square" rtlCol="0">
            <a:spAutoFit/>
          </a:bodyPr>
          <a:lstStyle/>
          <a:p>
            <a:r>
              <a:rPr kumimoji="1" lang="ja-JP" altLang="en-US" sz="1600" dirty="0">
                <a:latin typeface="ＭＳ ゴシック"/>
                <a:ea typeface="ＭＳ ゴシック"/>
                <a:cs typeface="ＭＳ ゴシック"/>
              </a:rPr>
              <a:t>①時系列パラメータの更新</a:t>
            </a:r>
            <a:endParaRPr kumimoji="1" lang="en-US" altLang="ja-JP" sz="1600" dirty="0">
              <a:latin typeface="ＭＳ ゴシック"/>
              <a:ea typeface="ＭＳ ゴシック"/>
              <a:cs typeface="ＭＳ ゴシック"/>
            </a:endParaRPr>
          </a:p>
          <a:p>
            <a:r>
              <a:rPr kumimoji="1" lang="ja-JP" altLang="en-US" sz="1600" dirty="0">
                <a:latin typeface="ＭＳ ゴシック"/>
                <a:ea typeface="ＭＳ ゴシック"/>
                <a:cs typeface="ＭＳ ゴシック"/>
              </a:rPr>
              <a:t>②</a:t>
            </a:r>
            <a:r>
              <a:rPr kumimoji="1" lang="en-US" altLang="ja-JP" sz="1600" dirty="0">
                <a:latin typeface="ＭＳ ゴシック"/>
                <a:ea typeface="ＭＳ ゴシック"/>
                <a:cs typeface="ＭＳ ゴシック"/>
              </a:rPr>
              <a:t>HEX</a:t>
            </a:r>
            <a:r>
              <a:rPr kumimoji="1" lang="ja-JP" altLang="en-US" sz="1600" dirty="0">
                <a:latin typeface="ＭＳ ゴシック"/>
                <a:ea typeface="ＭＳ ゴシック"/>
                <a:cs typeface="ＭＳ ゴシック"/>
              </a:rPr>
              <a:t>出力の計算</a:t>
            </a:r>
            <a:endParaRPr kumimoji="1" lang="en-US" altLang="ja-JP" sz="1600" dirty="0">
              <a:latin typeface="ＭＳ ゴシック"/>
              <a:ea typeface="ＭＳ ゴシック"/>
              <a:cs typeface="ＭＳ ゴシック"/>
            </a:endParaRPr>
          </a:p>
          <a:p>
            <a:r>
              <a:rPr lang="ja-JP" altLang="en-US" sz="1600" dirty="0">
                <a:latin typeface="ＭＳ ゴシック"/>
                <a:ea typeface="ＭＳ ゴシック"/>
                <a:cs typeface="ＭＳ ゴシック"/>
              </a:rPr>
              <a:t>③吐出量の計算</a:t>
            </a:r>
            <a:endParaRPr lang="en-US" altLang="ja-JP" sz="1600" dirty="0">
              <a:latin typeface="ＭＳ ゴシック"/>
              <a:ea typeface="ＭＳ ゴシック"/>
              <a:cs typeface="ＭＳ ゴシック"/>
            </a:endParaRPr>
          </a:p>
        </p:txBody>
      </p:sp>
    </p:spTree>
    <p:extLst>
      <p:ext uri="{BB962C8B-B14F-4D97-AF65-F5344CB8AC3E}">
        <p14:creationId xmlns:p14="http://schemas.microsoft.com/office/powerpoint/2010/main" val="37062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B6DFDE9-CA34-4A3A-B032-80ED8889A747}"/>
              </a:ext>
            </a:extLst>
          </p:cNvPr>
          <p:cNvSpPr>
            <a:spLocks noGrp="1"/>
          </p:cNvSpPr>
          <p:nvPr>
            <p:ph type="sldNum" sz="quarter" idx="11"/>
          </p:nvPr>
        </p:nvSpPr>
        <p:spPr/>
        <p:txBody>
          <a:bodyPr/>
          <a:lstStyle/>
          <a:p>
            <a:pPr>
              <a:defRPr/>
            </a:pPr>
            <a:fld id="{4E55A268-5130-4370-9785-8755B264868D}" type="slidenum">
              <a:rPr lang="en-US" altLang="ja-JP" smtClean="0"/>
              <a:pPr>
                <a:defRPr/>
              </a:pPr>
              <a:t>6</a:t>
            </a:fld>
            <a:endParaRPr lang="en-US" altLang="ja-JP" dirty="0"/>
          </a:p>
        </p:txBody>
      </p:sp>
      <p:sp>
        <p:nvSpPr>
          <p:cNvPr id="3" name="フッター プレースホルダー 2">
            <a:extLst>
              <a:ext uri="{FF2B5EF4-FFF2-40B4-BE49-F238E27FC236}">
                <a16:creationId xmlns:a16="http://schemas.microsoft.com/office/drawing/2014/main" id="{F996C685-8276-417D-91DF-6EA34565FBEC}"/>
              </a:ext>
            </a:extLst>
          </p:cNvPr>
          <p:cNvSpPr>
            <a:spLocks noGrp="1"/>
          </p:cNvSpPr>
          <p:nvPr>
            <p:ph type="ftr" sz="quarter" idx="12"/>
          </p:nvPr>
        </p:nvSpPr>
        <p:spPr/>
        <p:txBody>
          <a:bodyPr/>
          <a:lstStyle/>
          <a:p>
            <a:r>
              <a:rPr kumimoji="1" lang="en-US" altLang="ja-JP"/>
              <a:t>CONFIDENTIAL</a:t>
            </a:r>
            <a:endParaRPr kumimoji="1" lang="ja-JP" altLang="en-US"/>
          </a:p>
        </p:txBody>
      </p:sp>
      <p:sp>
        <p:nvSpPr>
          <p:cNvPr id="4" name="タイトル 1">
            <a:extLst>
              <a:ext uri="{FF2B5EF4-FFF2-40B4-BE49-F238E27FC236}">
                <a16:creationId xmlns:a16="http://schemas.microsoft.com/office/drawing/2014/main" id="{98DA0C87-5248-4212-B758-80B24337457D}"/>
              </a:ext>
            </a:extLst>
          </p:cNvPr>
          <p:cNvSpPr txBox="1">
            <a:spLocks/>
          </p:cNvSpPr>
          <p:nvPr/>
        </p:nvSpPr>
        <p:spPr>
          <a:xfrm>
            <a:off x="9" y="7940"/>
            <a:ext cx="9729627" cy="252709"/>
          </a:xfrm>
          <a:prstGeom prst="rect">
            <a:avLst/>
          </a:prstGeom>
        </p:spPr>
        <p:txBody>
          <a:bodyPr/>
          <a:lstStyle>
            <a:lvl1pPr algn="l" rtl="0" eaLnBrk="1" fontAlgn="base" hangingPunct="1">
              <a:spcBef>
                <a:spcPct val="0"/>
              </a:spcBef>
              <a:spcAft>
                <a:spcPct val="0"/>
              </a:spcAft>
              <a:defRPr kumimoji="1" sz="1200" b="1">
                <a:solidFill>
                  <a:schemeClr val="bg1"/>
                </a:solidFill>
                <a:latin typeface="+mj-lt"/>
                <a:ea typeface="+mj-ea"/>
                <a:cs typeface="メイリオ" pitchFamily="50" charset="-128"/>
              </a:defRPr>
            </a:lvl1pPr>
            <a:lvl2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2pPr>
            <a:lvl3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3pPr>
            <a:lvl4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4pPr>
            <a:lvl5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5pPr>
            <a:lvl6pPr marL="515813"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6pPr>
            <a:lvl7pPr marL="1031626"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7pPr>
            <a:lvl8pPr marL="1547439"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8pPr>
            <a:lvl9pPr marL="2063252"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9pPr>
          </a:lstStyle>
          <a:p>
            <a:r>
              <a:rPr lang="ja-JP" altLang="en-US" kern="0" dirty="0">
                <a:latin typeface="+mn-ea"/>
                <a:cs typeface="ＭＳ ゴシック"/>
              </a:rPr>
              <a:t>基本設計　処理フロー　異常</a:t>
            </a:r>
            <a:endParaRPr lang="ja-JP" altLang="en-US" kern="0" dirty="0"/>
          </a:p>
        </p:txBody>
      </p:sp>
      <p:sp>
        <p:nvSpPr>
          <p:cNvPr id="5" name="フローチャート: 処理 4">
            <a:extLst>
              <a:ext uri="{FF2B5EF4-FFF2-40B4-BE49-F238E27FC236}">
                <a16:creationId xmlns:a16="http://schemas.microsoft.com/office/drawing/2014/main" id="{C6427268-3365-41FE-9D6B-492E10F2AEB6}"/>
              </a:ext>
            </a:extLst>
          </p:cNvPr>
          <p:cNvSpPr/>
          <p:nvPr/>
        </p:nvSpPr>
        <p:spPr>
          <a:xfrm>
            <a:off x="4562974" y="444338"/>
            <a:ext cx="1905802" cy="606391"/>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0000"/>
                </a:solidFill>
              </a:rPr>
              <a:t>パラメータロード</a:t>
            </a:r>
          </a:p>
        </p:txBody>
      </p:sp>
      <p:sp>
        <p:nvSpPr>
          <p:cNvPr id="7" name="フローチャート: 処理 6">
            <a:extLst>
              <a:ext uri="{FF2B5EF4-FFF2-40B4-BE49-F238E27FC236}">
                <a16:creationId xmlns:a16="http://schemas.microsoft.com/office/drawing/2014/main" id="{8A4A86CA-2116-4DDC-BA22-35E348329700}"/>
              </a:ext>
            </a:extLst>
          </p:cNvPr>
          <p:cNvSpPr/>
          <p:nvPr/>
        </p:nvSpPr>
        <p:spPr>
          <a:xfrm>
            <a:off x="4571333" y="1335903"/>
            <a:ext cx="1905802" cy="606391"/>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0000"/>
                </a:solidFill>
              </a:rPr>
              <a:t>初期値計算</a:t>
            </a:r>
          </a:p>
        </p:txBody>
      </p:sp>
      <p:sp>
        <p:nvSpPr>
          <p:cNvPr id="14" name="フローチャート: 処理 13">
            <a:extLst>
              <a:ext uri="{FF2B5EF4-FFF2-40B4-BE49-F238E27FC236}">
                <a16:creationId xmlns:a16="http://schemas.microsoft.com/office/drawing/2014/main" id="{B766D5CF-BA72-4D72-859D-372527A8AD4F}"/>
              </a:ext>
            </a:extLst>
          </p:cNvPr>
          <p:cNvSpPr/>
          <p:nvPr/>
        </p:nvSpPr>
        <p:spPr>
          <a:xfrm>
            <a:off x="3822707" y="2610614"/>
            <a:ext cx="3401158" cy="3263190"/>
          </a:xfrm>
          <a:prstGeom prst="flowChartProcess">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000000"/>
              </a:solidFill>
            </a:endParaRPr>
          </a:p>
        </p:txBody>
      </p:sp>
      <p:sp>
        <p:nvSpPr>
          <p:cNvPr id="15" name="テキスト ボックス 14">
            <a:extLst>
              <a:ext uri="{FF2B5EF4-FFF2-40B4-BE49-F238E27FC236}">
                <a16:creationId xmlns:a16="http://schemas.microsoft.com/office/drawing/2014/main" id="{48372560-5BCC-4DFE-AEE9-1CE7766E4ADC}"/>
              </a:ext>
            </a:extLst>
          </p:cNvPr>
          <p:cNvSpPr txBox="1"/>
          <p:nvPr/>
        </p:nvSpPr>
        <p:spPr>
          <a:xfrm>
            <a:off x="3863003" y="2645017"/>
            <a:ext cx="1549293" cy="338554"/>
          </a:xfrm>
          <a:prstGeom prst="rect">
            <a:avLst/>
          </a:prstGeom>
          <a:noFill/>
        </p:spPr>
        <p:txBody>
          <a:bodyPr wrap="square" rtlCol="0">
            <a:spAutoFit/>
          </a:bodyPr>
          <a:lstStyle/>
          <a:p>
            <a:r>
              <a:rPr kumimoji="1" lang="ja-JP" altLang="en-US" sz="1600" dirty="0">
                <a:latin typeface="ＭＳ ゴシック"/>
                <a:ea typeface="ＭＳ ゴシック"/>
                <a:cs typeface="ＭＳ ゴシック"/>
              </a:rPr>
              <a:t>ループ計算</a:t>
            </a:r>
          </a:p>
        </p:txBody>
      </p:sp>
      <p:sp>
        <p:nvSpPr>
          <p:cNvPr id="16" name="フローチャート: 処理 15">
            <a:extLst>
              <a:ext uri="{FF2B5EF4-FFF2-40B4-BE49-F238E27FC236}">
                <a16:creationId xmlns:a16="http://schemas.microsoft.com/office/drawing/2014/main" id="{91530501-CE81-48EF-BF1B-F4422141A238}"/>
              </a:ext>
            </a:extLst>
          </p:cNvPr>
          <p:cNvSpPr/>
          <p:nvPr/>
        </p:nvSpPr>
        <p:spPr>
          <a:xfrm>
            <a:off x="4637650" y="3174582"/>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ループ計算</a:t>
            </a:r>
            <a:endParaRPr kumimoji="1" lang="ja-JP" altLang="en-US" sz="1600" dirty="0">
              <a:solidFill>
                <a:srgbClr val="000000"/>
              </a:solidFill>
            </a:endParaRPr>
          </a:p>
        </p:txBody>
      </p:sp>
      <p:sp>
        <p:nvSpPr>
          <p:cNvPr id="17" name="フローチャート: 処理 16">
            <a:extLst>
              <a:ext uri="{FF2B5EF4-FFF2-40B4-BE49-F238E27FC236}">
                <a16:creationId xmlns:a16="http://schemas.microsoft.com/office/drawing/2014/main" id="{2DF976D8-A649-4BF1-A4A8-FE9B5E24DD41}"/>
              </a:ext>
            </a:extLst>
          </p:cNvPr>
          <p:cNvSpPr/>
          <p:nvPr/>
        </p:nvSpPr>
        <p:spPr>
          <a:xfrm>
            <a:off x="4637650" y="3815172"/>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ループ更新</a:t>
            </a:r>
            <a:endParaRPr kumimoji="1" lang="ja-JP" altLang="en-US" sz="1600" dirty="0">
              <a:solidFill>
                <a:srgbClr val="000000"/>
              </a:solidFill>
            </a:endParaRPr>
          </a:p>
        </p:txBody>
      </p:sp>
      <p:cxnSp>
        <p:nvCxnSpPr>
          <p:cNvPr id="19" name="直線矢印コネクタ 18">
            <a:extLst>
              <a:ext uri="{FF2B5EF4-FFF2-40B4-BE49-F238E27FC236}">
                <a16:creationId xmlns:a16="http://schemas.microsoft.com/office/drawing/2014/main" id="{F83BC0D1-3149-4477-8841-19DAAD14E565}"/>
              </a:ext>
            </a:extLst>
          </p:cNvPr>
          <p:cNvCxnSpPr>
            <a:stCxn id="5" idx="2"/>
            <a:endCxn id="7" idx="0"/>
          </p:cNvCxnSpPr>
          <p:nvPr/>
        </p:nvCxnSpPr>
        <p:spPr>
          <a:xfrm>
            <a:off x="5515875" y="1050729"/>
            <a:ext cx="8359" cy="28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711A59A2-CA6D-4C01-AA44-93BF8C9511A5}"/>
              </a:ext>
            </a:extLst>
          </p:cNvPr>
          <p:cNvCxnSpPr>
            <a:cxnSpLocks/>
            <a:stCxn id="7" idx="2"/>
            <a:endCxn id="14" idx="0"/>
          </p:cNvCxnSpPr>
          <p:nvPr/>
        </p:nvCxnSpPr>
        <p:spPr>
          <a:xfrm flipH="1">
            <a:off x="5523286" y="1942294"/>
            <a:ext cx="948" cy="66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処理 24">
            <a:extLst>
              <a:ext uri="{FF2B5EF4-FFF2-40B4-BE49-F238E27FC236}">
                <a16:creationId xmlns:a16="http://schemas.microsoft.com/office/drawing/2014/main" id="{33B9F7C5-66A1-4D64-929E-666A9A5CA4A3}"/>
              </a:ext>
            </a:extLst>
          </p:cNvPr>
          <p:cNvSpPr/>
          <p:nvPr/>
        </p:nvSpPr>
        <p:spPr>
          <a:xfrm>
            <a:off x="4166274" y="4367772"/>
            <a:ext cx="2715917"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rgbClr val="000000"/>
                </a:solidFill>
              </a:rPr>
              <a:t>エネルギー保存検証グラフ更新</a:t>
            </a:r>
            <a:endParaRPr kumimoji="1" lang="ja-JP" altLang="en-US" sz="1400" dirty="0">
              <a:solidFill>
                <a:srgbClr val="000000"/>
              </a:solidFill>
            </a:endParaRPr>
          </a:p>
        </p:txBody>
      </p:sp>
      <p:cxnSp>
        <p:nvCxnSpPr>
          <p:cNvPr id="29" name="直線矢印コネクタ 28">
            <a:extLst>
              <a:ext uri="{FF2B5EF4-FFF2-40B4-BE49-F238E27FC236}">
                <a16:creationId xmlns:a16="http://schemas.microsoft.com/office/drawing/2014/main" id="{82D25259-966C-4686-A998-6696F6252B2A}"/>
              </a:ext>
            </a:extLst>
          </p:cNvPr>
          <p:cNvCxnSpPr>
            <a:cxnSpLocks/>
            <a:stCxn id="17" idx="2"/>
            <a:endCxn id="25" idx="0"/>
          </p:cNvCxnSpPr>
          <p:nvPr/>
        </p:nvCxnSpPr>
        <p:spPr>
          <a:xfrm>
            <a:off x="5516143" y="4153726"/>
            <a:ext cx="8090" cy="21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49070E33-46C5-45D5-B71A-9D73EC0A0E54}"/>
              </a:ext>
            </a:extLst>
          </p:cNvPr>
          <p:cNvCxnSpPr>
            <a:cxnSpLocks/>
            <a:stCxn id="25" idx="2"/>
            <a:endCxn id="52" idx="0"/>
          </p:cNvCxnSpPr>
          <p:nvPr/>
        </p:nvCxnSpPr>
        <p:spPr>
          <a:xfrm>
            <a:off x="5524233" y="4706326"/>
            <a:ext cx="0" cy="23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フローチャート: 判断 35">
            <a:extLst>
              <a:ext uri="{FF2B5EF4-FFF2-40B4-BE49-F238E27FC236}">
                <a16:creationId xmlns:a16="http://schemas.microsoft.com/office/drawing/2014/main" id="{3469A658-DA88-41A9-B693-5A5715DCD1BF}"/>
              </a:ext>
            </a:extLst>
          </p:cNvPr>
          <p:cNvSpPr/>
          <p:nvPr/>
        </p:nvSpPr>
        <p:spPr>
          <a:xfrm>
            <a:off x="5138869" y="5473688"/>
            <a:ext cx="770727" cy="3727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37" name="テキスト ボックス 36">
            <a:extLst>
              <a:ext uri="{FF2B5EF4-FFF2-40B4-BE49-F238E27FC236}">
                <a16:creationId xmlns:a16="http://schemas.microsoft.com/office/drawing/2014/main" id="{16B10D4C-BD6D-4106-8C49-C9641E26A6BC}"/>
              </a:ext>
            </a:extLst>
          </p:cNvPr>
          <p:cNvSpPr txBox="1"/>
          <p:nvPr/>
        </p:nvSpPr>
        <p:spPr>
          <a:xfrm>
            <a:off x="5926001" y="5467426"/>
            <a:ext cx="2006930" cy="307777"/>
          </a:xfrm>
          <a:prstGeom prst="rect">
            <a:avLst/>
          </a:prstGeom>
          <a:noFill/>
        </p:spPr>
        <p:txBody>
          <a:bodyPr wrap="square" rtlCol="0">
            <a:spAutoFit/>
          </a:bodyPr>
          <a:lstStyle/>
          <a:p>
            <a:r>
              <a:rPr kumimoji="1" lang="ja-JP" altLang="en-US" sz="1400" dirty="0">
                <a:latin typeface="ＭＳ ゴシック"/>
                <a:ea typeface="ＭＳ ゴシック"/>
                <a:cs typeface="ＭＳ ゴシック"/>
              </a:rPr>
              <a:t>指定ループ回数以内？</a:t>
            </a:r>
          </a:p>
        </p:txBody>
      </p:sp>
      <p:cxnSp>
        <p:nvCxnSpPr>
          <p:cNvPr id="39" name="コネクタ: カギ線 38">
            <a:extLst>
              <a:ext uri="{FF2B5EF4-FFF2-40B4-BE49-F238E27FC236}">
                <a16:creationId xmlns:a16="http://schemas.microsoft.com/office/drawing/2014/main" id="{CE65EBF4-9B6A-4351-B2D2-9860C86AC8BB}"/>
              </a:ext>
            </a:extLst>
          </p:cNvPr>
          <p:cNvCxnSpPr>
            <a:cxnSpLocks/>
            <a:stCxn id="36" idx="1"/>
            <a:endCxn id="16" idx="1"/>
          </p:cNvCxnSpPr>
          <p:nvPr/>
        </p:nvCxnSpPr>
        <p:spPr>
          <a:xfrm rot="10800000">
            <a:off x="4637651" y="3343860"/>
            <a:ext cx="501219" cy="2316191"/>
          </a:xfrm>
          <a:prstGeom prst="bentConnector3">
            <a:avLst>
              <a:gd name="adj1" fmla="val 22162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98682055-EDD4-489A-A293-D95818FEADA3}"/>
              </a:ext>
            </a:extLst>
          </p:cNvPr>
          <p:cNvSpPr txBox="1"/>
          <p:nvPr/>
        </p:nvSpPr>
        <p:spPr>
          <a:xfrm>
            <a:off x="4889591" y="5563841"/>
            <a:ext cx="212556" cy="307777"/>
          </a:xfrm>
          <a:prstGeom prst="rect">
            <a:avLst/>
          </a:prstGeom>
          <a:noFill/>
        </p:spPr>
        <p:txBody>
          <a:bodyPr wrap="square" rtlCol="0">
            <a:spAutoFit/>
          </a:bodyPr>
          <a:lstStyle/>
          <a:p>
            <a:r>
              <a:rPr kumimoji="1" lang="en-US" altLang="ja-JP" sz="1400" dirty="0">
                <a:latin typeface="ＭＳ ゴシック"/>
                <a:ea typeface="ＭＳ ゴシック"/>
                <a:cs typeface="ＭＳ ゴシック"/>
              </a:rPr>
              <a:t>y</a:t>
            </a:r>
            <a:endParaRPr kumimoji="1" lang="ja-JP" altLang="en-US" sz="1400" dirty="0">
              <a:latin typeface="ＭＳ ゴシック"/>
              <a:ea typeface="ＭＳ ゴシック"/>
              <a:cs typeface="ＭＳ ゴシック"/>
            </a:endParaRPr>
          </a:p>
        </p:txBody>
      </p:sp>
      <p:cxnSp>
        <p:nvCxnSpPr>
          <p:cNvPr id="43" name="直線矢印コネクタ 42">
            <a:extLst>
              <a:ext uri="{FF2B5EF4-FFF2-40B4-BE49-F238E27FC236}">
                <a16:creationId xmlns:a16="http://schemas.microsoft.com/office/drawing/2014/main" id="{EB377EE3-14C9-4879-A37D-BBC49C50B05C}"/>
              </a:ext>
            </a:extLst>
          </p:cNvPr>
          <p:cNvCxnSpPr>
            <a:cxnSpLocks/>
            <a:stCxn id="36" idx="2"/>
            <a:endCxn id="47" idx="0"/>
          </p:cNvCxnSpPr>
          <p:nvPr/>
        </p:nvCxnSpPr>
        <p:spPr>
          <a:xfrm>
            <a:off x="5524233" y="5846412"/>
            <a:ext cx="0" cy="32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処理 46">
            <a:extLst>
              <a:ext uri="{FF2B5EF4-FFF2-40B4-BE49-F238E27FC236}">
                <a16:creationId xmlns:a16="http://schemas.microsoft.com/office/drawing/2014/main" id="{DDDB727C-E68C-4476-B9A9-B32BBAEACC63}"/>
              </a:ext>
            </a:extLst>
          </p:cNvPr>
          <p:cNvSpPr/>
          <p:nvPr/>
        </p:nvSpPr>
        <p:spPr>
          <a:xfrm>
            <a:off x="4645740" y="6171015"/>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終了</a:t>
            </a:r>
            <a:endParaRPr kumimoji="1" lang="ja-JP" altLang="en-US" sz="1600" dirty="0">
              <a:solidFill>
                <a:srgbClr val="000000"/>
              </a:solidFill>
            </a:endParaRPr>
          </a:p>
        </p:txBody>
      </p:sp>
      <p:sp>
        <p:nvSpPr>
          <p:cNvPr id="52" name="フローチャート: 処理 51">
            <a:extLst>
              <a:ext uri="{FF2B5EF4-FFF2-40B4-BE49-F238E27FC236}">
                <a16:creationId xmlns:a16="http://schemas.microsoft.com/office/drawing/2014/main" id="{E757BA70-B952-4AE9-A83B-842620EDAA10}"/>
              </a:ext>
            </a:extLst>
          </p:cNvPr>
          <p:cNvSpPr/>
          <p:nvPr/>
        </p:nvSpPr>
        <p:spPr>
          <a:xfrm>
            <a:off x="4645740" y="4944123"/>
            <a:ext cx="1756985" cy="338554"/>
          </a:xfrm>
          <a:prstGeom prst="flowChartProcess">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0000"/>
                </a:solidFill>
              </a:rPr>
              <a:t>ログ保存</a:t>
            </a:r>
            <a:endParaRPr kumimoji="1" lang="ja-JP" altLang="en-US" sz="1600" dirty="0">
              <a:solidFill>
                <a:srgbClr val="000000"/>
              </a:solidFill>
            </a:endParaRPr>
          </a:p>
        </p:txBody>
      </p:sp>
      <p:cxnSp>
        <p:nvCxnSpPr>
          <p:cNvPr id="53" name="直線矢印コネクタ 52">
            <a:extLst>
              <a:ext uri="{FF2B5EF4-FFF2-40B4-BE49-F238E27FC236}">
                <a16:creationId xmlns:a16="http://schemas.microsoft.com/office/drawing/2014/main" id="{F2E2FE35-E7DB-4232-A834-0AFDE681733E}"/>
              </a:ext>
            </a:extLst>
          </p:cNvPr>
          <p:cNvCxnSpPr>
            <a:cxnSpLocks/>
            <a:stCxn id="52" idx="2"/>
            <a:endCxn id="36" idx="0"/>
          </p:cNvCxnSpPr>
          <p:nvPr/>
        </p:nvCxnSpPr>
        <p:spPr>
          <a:xfrm>
            <a:off x="5524233" y="5282677"/>
            <a:ext cx="0" cy="19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E8116D99-58D4-4E9E-A1EC-BE9CF3734608}"/>
              </a:ext>
            </a:extLst>
          </p:cNvPr>
          <p:cNvSpPr txBox="1"/>
          <p:nvPr/>
        </p:nvSpPr>
        <p:spPr>
          <a:xfrm>
            <a:off x="5532281" y="5822156"/>
            <a:ext cx="271021" cy="307777"/>
          </a:xfrm>
          <a:prstGeom prst="rect">
            <a:avLst/>
          </a:prstGeom>
          <a:noFill/>
        </p:spPr>
        <p:txBody>
          <a:bodyPr wrap="square" rtlCol="0">
            <a:spAutoFit/>
          </a:bodyPr>
          <a:lstStyle/>
          <a:p>
            <a:r>
              <a:rPr lang="en-US" altLang="ja-JP" sz="1400" dirty="0">
                <a:latin typeface="ＭＳ ゴシック"/>
                <a:ea typeface="ＭＳ ゴシック"/>
                <a:cs typeface="ＭＳ ゴシック"/>
              </a:rPr>
              <a:t>n</a:t>
            </a:r>
            <a:endParaRPr kumimoji="1" lang="ja-JP" altLang="en-US" sz="1400" dirty="0">
              <a:latin typeface="ＭＳ ゴシック"/>
              <a:ea typeface="ＭＳ ゴシック"/>
              <a:cs typeface="ＭＳ ゴシック"/>
            </a:endParaRPr>
          </a:p>
        </p:txBody>
      </p:sp>
      <p:cxnSp>
        <p:nvCxnSpPr>
          <p:cNvPr id="48" name="直線矢印コネクタ 47">
            <a:extLst>
              <a:ext uri="{FF2B5EF4-FFF2-40B4-BE49-F238E27FC236}">
                <a16:creationId xmlns:a16="http://schemas.microsoft.com/office/drawing/2014/main" id="{A729290C-15FE-467F-9E48-C74401E71955}"/>
              </a:ext>
            </a:extLst>
          </p:cNvPr>
          <p:cNvCxnSpPr>
            <a:cxnSpLocks/>
            <a:stCxn id="16" idx="2"/>
            <a:endCxn id="17" idx="0"/>
          </p:cNvCxnSpPr>
          <p:nvPr/>
        </p:nvCxnSpPr>
        <p:spPr>
          <a:xfrm>
            <a:off x="5516143" y="3513136"/>
            <a:ext cx="0" cy="30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9F05B4E9-B8F0-40CE-96A5-84C4FE550939}"/>
              </a:ext>
            </a:extLst>
          </p:cNvPr>
          <p:cNvSpPr txBox="1"/>
          <p:nvPr/>
        </p:nvSpPr>
        <p:spPr>
          <a:xfrm>
            <a:off x="7851047" y="3397949"/>
            <a:ext cx="3270713" cy="1323439"/>
          </a:xfrm>
          <a:prstGeom prst="borderCallout2">
            <a:avLst>
              <a:gd name="adj1" fmla="val 16719"/>
              <a:gd name="adj2" fmla="val -3571"/>
              <a:gd name="adj3" fmla="val 17102"/>
              <a:gd name="adj4" fmla="val -16667"/>
              <a:gd name="adj5" fmla="val -3929"/>
              <a:gd name="adj6" fmla="val -45005"/>
            </a:avLst>
          </a:prstGeom>
          <a:solidFill>
            <a:schemeClr val="bg2"/>
          </a:solidFill>
          <a:ln>
            <a:solidFill>
              <a:schemeClr val="accent1"/>
            </a:solidFill>
            <a:prstDash val="dash"/>
          </a:ln>
        </p:spPr>
        <p:txBody>
          <a:bodyPr wrap="square" rtlCol="0">
            <a:spAutoFit/>
          </a:bodyPr>
          <a:lstStyle/>
          <a:p>
            <a:r>
              <a:rPr lang="ja-JP" altLang="en-US" sz="1600" dirty="0">
                <a:latin typeface="ＭＳ ゴシック"/>
                <a:ea typeface="ＭＳ ゴシック"/>
                <a:cs typeface="ＭＳ ゴシック"/>
              </a:rPr>
              <a:t>①時系列パラメータの更新</a:t>
            </a:r>
            <a:endParaRPr lang="en-US" altLang="ja-JP" sz="1600" dirty="0">
              <a:latin typeface="ＭＳ ゴシック"/>
              <a:ea typeface="ＭＳ ゴシック"/>
              <a:cs typeface="ＭＳ ゴシック"/>
            </a:endParaRPr>
          </a:p>
          <a:p>
            <a:r>
              <a:rPr lang="ja-JP" altLang="en-US" sz="1600" dirty="0">
                <a:latin typeface="ＭＳ ゴシック"/>
                <a:ea typeface="ＭＳ ゴシック"/>
                <a:cs typeface="ＭＳ ゴシック"/>
              </a:rPr>
              <a:t>②指定した異常に応じてループ内の値を書き換え</a:t>
            </a:r>
            <a:endParaRPr lang="en-US" altLang="ja-JP" sz="1600" dirty="0">
              <a:latin typeface="ＭＳ ゴシック"/>
              <a:ea typeface="ＭＳ ゴシック"/>
              <a:cs typeface="ＭＳ ゴシック"/>
            </a:endParaRPr>
          </a:p>
          <a:p>
            <a:r>
              <a:rPr kumimoji="1" lang="ja-JP" altLang="en-US" sz="1600" dirty="0">
                <a:latin typeface="ＭＳ ゴシック"/>
                <a:ea typeface="ＭＳ ゴシック"/>
                <a:cs typeface="ＭＳ ゴシック"/>
              </a:rPr>
              <a:t>③異常箇所以外は通常通りループ状態を計算</a:t>
            </a:r>
          </a:p>
        </p:txBody>
      </p:sp>
      <p:sp>
        <p:nvSpPr>
          <p:cNvPr id="31" name="テキスト ボックス 30">
            <a:extLst>
              <a:ext uri="{FF2B5EF4-FFF2-40B4-BE49-F238E27FC236}">
                <a16:creationId xmlns:a16="http://schemas.microsoft.com/office/drawing/2014/main" id="{E71D7573-1952-4B36-92B8-10B557306DEF}"/>
              </a:ext>
            </a:extLst>
          </p:cNvPr>
          <p:cNvSpPr txBox="1"/>
          <p:nvPr/>
        </p:nvSpPr>
        <p:spPr>
          <a:xfrm>
            <a:off x="304411" y="618042"/>
            <a:ext cx="3141023" cy="5632311"/>
          </a:xfrm>
          <a:prstGeom prst="rect">
            <a:avLst/>
          </a:prstGeom>
          <a:noFill/>
          <a:ln>
            <a:solidFill>
              <a:schemeClr val="accent1"/>
            </a:solidFill>
          </a:ln>
        </p:spPr>
        <p:txBody>
          <a:bodyPr wrap="square" rtlCol="0">
            <a:spAutoFit/>
          </a:bodyPr>
          <a:lstStyle/>
          <a:p>
            <a:r>
              <a:rPr kumimoji="1" lang="en-US" altLang="ja-JP" sz="1200" dirty="0">
                <a:latin typeface="游ゴシック" panose="020B0400000000000000" pitchFamily="50" charset="-128"/>
                <a:ea typeface="游ゴシック" panose="020B0400000000000000" pitchFamily="50" charset="-128"/>
                <a:cs typeface="ＭＳ ゴシック"/>
              </a:rPr>
              <a:t>【</a:t>
            </a:r>
            <a:r>
              <a:rPr lang="ja-JP" altLang="en-US" sz="1200" dirty="0">
                <a:latin typeface="游ゴシック" panose="020B0400000000000000" pitchFamily="50" charset="-128"/>
                <a:ea typeface="游ゴシック" panose="020B0400000000000000" pitchFamily="50" charset="-128"/>
                <a:cs typeface="ＭＳ ゴシック"/>
              </a:rPr>
              <a:t>異常</a:t>
            </a:r>
            <a:r>
              <a:rPr kumimoji="1" lang="ja-JP" altLang="en-US" sz="1200" dirty="0">
                <a:latin typeface="游ゴシック" panose="020B0400000000000000" pitchFamily="50" charset="-128"/>
                <a:ea typeface="游ゴシック" panose="020B0400000000000000" pitchFamily="50" charset="-128"/>
                <a:cs typeface="ＭＳ ゴシック"/>
              </a:rPr>
              <a:t>系処理</a:t>
            </a:r>
            <a:r>
              <a:rPr kumimoji="1" lang="en-US" altLang="ja-JP" sz="1200" dirty="0">
                <a:latin typeface="游ゴシック" panose="020B0400000000000000" pitchFamily="50" charset="-128"/>
                <a:ea typeface="游ゴシック" panose="020B0400000000000000" pitchFamily="50" charset="-128"/>
                <a:cs typeface="ＭＳ ゴシック"/>
              </a:rPr>
              <a:t>】</a:t>
            </a:r>
          </a:p>
          <a:p>
            <a:r>
              <a:rPr lang="ja-JP" altLang="en-US" sz="1200" dirty="0">
                <a:latin typeface="游ゴシック" panose="020B0400000000000000" pitchFamily="50" charset="-128"/>
                <a:ea typeface="游ゴシック" panose="020B0400000000000000" pitchFamily="50" charset="-128"/>
                <a:cs typeface="ＭＳ ゴシック"/>
              </a:rPr>
              <a:t>異常のパターンを実行時パラメータに渡すイメージ。細かな条件はパラメータファイルで指定。</a:t>
            </a:r>
            <a:endParaRPr lang="en-US" altLang="ja-JP" sz="1200" dirty="0">
              <a:latin typeface="游ゴシック" panose="020B0400000000000000" pitchFamily="50" charset="-128"/>
              <a:ea typeface="游ゴシック" panose="020B0400000000000000" pitchFamily="50" charset="-128"/>
              <a:cs typeface="ＭＳ ゴシック"/>
            </a:endParaRPr>
          </a:p>
          <a:p>
            <a:endParaRPr kumimoji="1"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①閉塞</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・熱交換器の流路直径を時系列で指定</a:t>
            </a:r>
            <a:endParaRPr lang="en-US" altLang="ja-JP" sz="1200" dirty="0">
              <a:latin typeface="游ゴシック" panose="020B0400000000000000" pitchFamily="50" charset="-128"/>
              <a:ea typeface="游ゴシック" panose="020B0400000000000000" pitchFamily="50" charset="-128"/>
              <a:cs typeface="ＭＳ ゴシック"/>
            </a:endParaRPr>
          </a:p>
          <a:p>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②破断リーク</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・どのセグメントから単位時間あたりどの程度質量が失われるかを指定</a:t>
            </a:r>
            <a:endParaRPr lang="en-US" altLang="ja-JP" sz="1200" dirty="0">
              <a:latin typeface="游ゴシック" panose="020B0400000000000000" pitchFamily="50" charset="-128"/>
              <a:ea typeface="游ゴシック" panose="020B0400000000000000" pitchFamily="50" charset="-128"/>
              <a:cs typeface="ＭＳ ゴシック"/>
            </a:endParaRPr>
          </a:p>
          <a:p>
            <a:endParaRPr kumimoji="1"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③ポンプ停止</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・ポンプ停止までの圧力を時系列で指定</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・現在ポンプの動作は吐出量で定めているが、圧力に直したほうがいい</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・自然対流の圧力を常に持たせておいて、ポンプが止まったらその値で駆動する（ポンプ動作時は合計の圧力で動く）</a:t>
            </a:r>
            <a:endParaRPr lang="en-US" altLang="ja-JP" sz="1200" dirty="0">
              <a:latin typeface="游ゴシック" panose="020B0400000000000000" pitchFamily="50" charset="-128"/>
              <a:ea typeface="游ゴシック" panose="020B0400000000000000" pitchFamily="50" charset="-128"/>
              <a:cs typeface="ＭＳ ゴシック"/>
            </a:endParaRPr>
          </a:p>
          <a:p>
            <a:endParaRPr lang="en-US" altLang="ja-JP" sz="1200" dirty="0">
              <a:latin typeface="游ゴシック" panose="020B0400000000000000" pitchFamily="50" charset="-128"/>
              <a:ea typeface="游ゴシック" panose="020B0400000000000000" pitchFamily="50" charset="-128"/>
              <a:cs typeface="ＭＳ ゴシック"/>
            </a:endParaRPr>
          </a:p>
          <a:p>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④緊急時ドレンタンク</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・ドレンタンクと接続するパイプは出口２つになる</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　→圧力を簡易的に扱う場合、接続部を</a:t>
            </a:r>
            <a:r>
              <a:rPr lang="en-US" altLang="ja-JP" sz="1200" dirty="0">
                <a:latin typeface="游ゴシック" panose="020B0400000000000000" pitchFamily="50" charset="-128"/>
                <a:ea typeface="游ゴシック" panose="020B0400000000000000" pitchFamily="50" charset="-128"/>
                <a:cs typeface="ＭＳ ゴシック"/>
              </a:rPr>
              <a:t>1</a:t>
            </a:r>
            <a:r>
              <a:rPr lang="ja-JP" altLang="en-US" sz="1200" dirty="0">
                <a:latin typeface="游ゴシック" panose="020B0400000000000000" pitchFamily="50" charset="-128"/>
                <a:ea typeface="游ゴシック" panose="020B0400000000000000" pitchFamily="50" charset="-128"/>
                <a:cs typeface="ＭＳ ゴシック"/>
              </a:rPr>
              <a:t>セグメントとして扱って同じ圧力が出口</a:t>
            </a:r>
            <a:r>
              <a:rPr lang="en-US" altLang="ja-JP" sz="1200" dirty="0">
                <a:latin typeface="游ゴシック" panose="020B0400000000000000" pitchFamily="50" charset="-128"/>
                <a:ea typeface="游ゴシック" panose="020B0400000000000000" pitchFamily="50" charset="-128"/>
                <a:cs typeface="ＭＳ ゴシック"/>
              </a:rPr>
              <a:t>3</a:t>
            </a:r>
            <a:r>
              <a:rPr lang="ja-JP" altLang="en-US" sz="1200" dirty="0">
                <a:latin typeface="游ゴシック" panose="020B0400000000000000" pitchFamily="50" charset="-128"/>
                <a:ea typeface="游ゴシック" panose="020B0400000000000000" pitchFamily="50" charset="-128"/>
                <a:cs typeface="ＭＳ ゴシック"/>
              </a:rPr>
              <a:t>方向にかかるものとする。</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dirty="0">
                <a:latin typeface="游ゴシック" panose="020B0400000000000000" pitchFamily="50" charset="-128"/>
                <a:ea typeface="游ゴシック" panose="020B0400000000000000" pitchFamily="50" charset="-128"/>
                <a:cs typeface="ＭＳ ゴシック"/>
              </a:rPr>
              <a:t>・ドレンタンク方向には重力がかかる</a:t>
            </a:r>
            <a:endParaRPr lang="en-US" altLang="ja-JP" sz="1200" dirty="0">
              <a:latin typeface="游ゴシック" panose="020B0400000000000000" pitchFamily="50" charset="-128"/>
              <a:ea typeface="游ゴシック" panose="020B0400000000000000" pitchFamily="50" charset="-128"/>
              <a:cs typeface="ＭＳ ゴシック"/>
            </a:endParaRPr>
          </a:p>
          <a:p>
            <a:r>
              <a:rPr lang="ja-JP" altLang="en-US" sz="1200">
                <a:latin typeface="游ゴシック" panose="020B0400000000000000" pitchFamily="50" charset="-128"/>
                <a:ea typeface="游ゴシック" panose="020B0400000000000000" pitchFamily="50" charset="-128"/>
                <a:cs typeface="ＭＳ ゴシック"/>
              </a:rPr>
              <a:t>・タンク内に流体が落下する</a:t>
            </a:r>
            <a:endParaRPr lang="en-US" altLang="ja-JP" sz="1200" dirty="0">
              <a:latin typeface="游ゴシック" panose="020B0400000000000000" pitchFamily="50" charset="-128"/>
              <a:ea typeface="游ゴシック" panose="020B0400000000000000" pitchFamily="50" charset="-128"/>
              <a:cs typeface="ＭＳ ゴシック"/>
            </a:endParaRPr>
          </a:p>
          <a:p>
            <a:endParaRPr lang="en-US" altLang="ja-JP" sz="1200" dirty="0">
              <a:latin typeface="游ゴシック" panose="020B0400000000000000" pitchFamily="50" charset="-128"/>
              <a:ea typeface="游ゴシック" panose="020B0400000000000000" pitchFamily="50" charset="-128"/>
              <a:cs typeface="ＭＳ ゴシック"/>
            </a:endParaRPr>
          </a:p>
        </p:txBody>
      </p:sp>
    </p:spTree>
    <p:extLst>
      <p:ext uri="{BB962C8B-B14F-4D97-AF65-F5344CB8AC3E}">
        <p14:creationId xmlns:p14="http://schemas.microsoft.com/office/powerpoint/2010/main" val="147786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6F7F1F-1AF2-47CF-873C-4E61CCE4ED8A}"/>
              </a:ext>
            </a:extLst>
          </p:cNvPr>
          <p:cNvSpPr>
            <a:spLocks noGrp="1"/>
          </p:cNvSpPr>
          <p:nvPr>
            <p:ph type="sldNum" sz="quarter" idx="11"/>
          </p:nvPr>
        </p:nvSpPr>
        <p:spPr/>
        <p:txBody>
          <a:bodyPr/>
          <a:lstStyle/>
          <a:p>
            <a:pPr>
              <a:defRPr/>
            </a:pPr>
            <a:fld id="{4E55A268-5130-4370-9785-8755B264868D}" type="slidenum">
              <a:rPr lang="en-US" altLang="ja-JP" smtClean="0"/>
              <a:pPr>
                <a:defRPr/>
              </a:pPr>
              <a:t>7</a:t>
            </a:fld>
            <a:endParaRPr lang="en-US" altLang="ja-JP" dirty="0"/>
          </a:p>
        </p:txBody>
      </p:sp>
      <p:sp>
        <p:nvSpPr>
          <p:cNvPr id="3" name="フッター プレースホルダー 2">
            <a:extLst>
              <a:ext uri="{FF2B5EF4-FFF2-40B4-BE49-F238E27FC236}">
                <a16:creationId xmlns:a16="http://schemas.microsoft.com/office/drawing/2014/main" id="{AC769D85-404D-42A3-B8F1-244A20C52BE5}"/>
              </a:ext>
            </a:extLst>
          </p:cNvPr>
          <p:cNvSpPr>
            <a:spLocks noGrp="1"/>
          </p:cNvSpPr>
          <p:nvPr>
            <p:ph type="ftr" sz="quarter" idx="12"/>
          </p:nvPr>
        </p:nvSpPr>
        <p:spPr/>
        <p:txBody>
          <a:bodyPr/>
          <a:lstStyle/>
          <a:p>
            <a:r>
              <a:rPr kumimoji="1" lang="en-US" altLang="ja-JP"/>
              <a:t>CONFIDENTIAL</a:t>
            </a:r>
            <a:endParaRPr kumimoji="1" lang="ja-JP" altLang="en-US"/>
          </a:p>
        </p:txBody>
      </p:sp>
      <p:sp>
        <p:nvSpPr>
          <p:cNvPr id="4" name="タイトル 1">
            <a:extLst>
              <a:ext uri="{FF2B5EF4-FFF2-40B4-BE49-F238E27FC236}">
                <a16:creationId xmlns:a16="http://schemas.microsoft.com/office/drawing/2014/main" id="{BBBA3043-B747-407D-8AD6-56F9C8823740}"/>
              </a:ext>
            </a:extLst>
          </p:cNvPr>
          <p:cNvSpPr txBox="1">
            <a:spLocks/>
          </p:cNvSpPr>
          <p:nvPr/>
        </p:nvSpPr>
        <p:spPr>
          <a:xfrm>
            <a:off x="9" y="7940"/>
            <a:ext cx="9729627" cy="252709"/>
          </a:xfrm>
          <a:prstGeom prst="rect">
            <a:avLst/>
          </a:prstGeom>
        </p:spPr>
        <p:txBody>
          <a:bodyPr/>
          <a:lstStyle>
            <a:lvl1pPr algn="l" rtl="0" eaLnBrk="1" fontAlgn="base" hangingPunct="1">
              <a:spcBef>
                <a:spcPct val="0"/>
              </a:spcBef>
              <a:spcAft>
                <a:spcPct val="0"/>
              </a:spcAft>
              <a:defRPr kumimoji="1" sz="1200" b="1">
                <a:solidFill>
                  <a:schemeClr val="bg1"/>
                </a:solidFill>
                <a:latin typeface="+mj-lt"/>
                <a:ea typeface="+mj-ea"/>
                <a:cs typeface="メイリオ" pitchFamily="50" charset="-128"/>
              </a:defRPr>
            </a:lvl1pPr>
            <a:lvl2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2pPr>
            <a:lvl3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3pPr>
            <a:lvl4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4pPr>
            <a:lvl5pPr algn="l" rtl="0" eaLnBrk="1" fontAlgn="base" hangingPunct="1">
              <a:spcBef>
                <a:spcPct val="0"/>
              </a:spcBef>
              <a:spcAft>
                <a:spcPct val="0"/>
              </a:spcAft>
              <a:defRPr kumimoji="1" sz="2300" b="1">
                <a:solidFill>
                  <a:srgbClr val="D9D9D9"/>
                </a:solidFill>
                <a:latin typeface="Segoe UI" pitchFamily="34" charset="0"/>
                <a:ea typeface="Meiryo UI" pitchFamily="50" charset="-128"/>
                <a:cs typeface="メイリオ" pitchFamily="50" charset="-128"/>
              </a:defRPr>
            </a:lvl5pPr>
            <a:lvl6pPr marL="515813"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6pPr>
            <a:lvl7pPr marL="1031626"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7pPr>
            <a:lvl8pPr marL="1547439"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8pPr>
            <a:lvl9pPr marL="2063252" algn="l" rtl="0" eaLnBrk="1" fontAlgn="base" hangingPunct="1">
              <a:spcBef>
                <a:spcPct val="0"/>
              </a:spcBef>
              <a:spcAft>
                <a:spcPct val="0"/>
              </a:spcAft>
              <a:defRPr kumimoji="1" sz="2300" b="1">
                <a:solidFill>
                  <a:srgbClr val="EAEAEA"/>
                </a:solidFill>
                <a:latin typeface="ＭＳ ゴシック" pitchFamily="49" charset="-128"/>
                <a:ea typeface="ＭＳ ゴシック" pitchFamily="49" charset="-128"/>
              </a:defRPr>
            </a:lvl9pPr>
          </a:lstStyle>
          <a:p>
            <a:r>
              <a:rPr lang="ja-JP" altLang="en-US" kern="0" dirty="0">
                <a:latin typeface="+mn-ea"/>
                <a:cs typeface="ＭＳ ゴシック"/>
              </a:rPr>
              <a:t>基本設計　コード確認事項</a:t>
            </a:r>
            <a:endParaRPr lang="ja-JP" altLang="en-US" kern="0" dirty="0"/>
          </a:p>
        </p:txBody>
      </p:sp>
      <p:sp>
        <p:nvSpPr>
          <p:cNvPr id="5" name="テキスト ボックス 4">
            <a:extLst>
              <a:ext uri="{FF2B5EF4-FFF2-40B4-BE49-F238E27FC236}">
                <a16:creationId xmlns:a16="http://schemas.microsoft.com/office/drawing/2014/main" id="{4EC32182-6C06-4E00-8AE0-5C37271DA6F4}"/>
              </a:ext>
            </a:extLst>
          </p:cNvPr>
          <p:cNvSpPr txBox="1"/>
          <p:nvPr/>
        </p:nvSpPr>
        <p:spPr>
          <a:xfrm>
            <a:off x="425884" y="1113069"/>
            <a:ext cx="11665502" cy="213520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ＭＳ ゴシック"/>
              </a:rPr>
              <a:t>現状の出力は「所定回数ループする間のエネルギー量（熱・圧力）保存グラフ／各セグメントの状態ログ」で間違いないか</a:t>
            </a:r>
            <a:endParaRPr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en-US" altLang="ja-JP" dirty="0" err="1">
                <a:latin typeface="メイリオ" panose="020B0604030504040204" pitchFamily="50" charset="-128"/>
                <a:ea typeface="メイリオ" panose="020B0604030504040204" pitchFamily="50" charset="-128"/>
                <a:cs typeface="ＭＳ ゴシック"/>
              </a:rPr>
              <a:t>back_system</a:t>
            </a:r>
            <a:r>
              <a:rPr lang="en-US" altLang="ja-JP" dirty="0">
                <a:latin typeface="メイリオ" panose="020B0604030504040204" pitchFamily="50" charset="-128"/>
                <a:ea typeface="メイリオ" panose="020B0604030504040204" pitchFamily="50" charset="-128"/>
                <a:cs typeface="ＭＳ ゴシック"/>
              </a:rPr>
              <a:t>()</a:t>
            </a:r>
            <a:r>
              <a:rPr lang="ja-JP" altLang="en-US" dirty="0">
                <a:latin typeface="メイリオ" panose="020B0604030504040204" pitchFamily="50" charset="-128"/>
                <a:ea typeface="メイリオ" panose="020B0604030504040204" pitchFamily="50" charset="-128"/>
                <a:cs typeface="ＭＳ ゴシック"/>
              </a:rPr>
              <a:t>の意図</a:t>
            </a:r>
            <a:r>
              <a:rPr lang="en-US" altLang="ja-JP" dirty="0">
                <a:latin typeface="メイリオ" panose="020B0604030504040204" pitchFamily="50" charset="-128"/>
                <a:ea typeface="メイリオ" panose="020B0604030504040204" pitchFamily="50" charset="-128"/>
                <a:cs typeface="ＭＳ ゴシック"/>
              </a:rPr>
              <a:t>…</a:t>
            </a:r>
            <a:r>
              <a:rPr lang="ja-JP" altLang="en-US" dirty="0">
                <a:latin typeface="メイリオ" panose="020B0604030504040204" pitchFamily="50" charset="-128"/>
                <a:ea typeface="メイリオ" panose="020B0604030504040204" pitchFamily="50" charset="-128"/>
                <a:cs typeface="ＭＳ ゴシック"/>
              </a:rPr>
              <a:t>ループの移動質量を決めるための仮実行用？</a:t>
            </a:r>
            <a:endParaRPr lang="en-US" altLang="ja-JP" dirty="0">
              <a:latin typeface="メイリオ" panose="020B0604030504040204" pitchFamily="50" charset="-128"/>
              <a:ea typeface="メイリオ" panose="020B0604030504040204" pitchFamily="50" charset="-128"/>
              <a:cs typeface="ＭＳ ゴシック"/>
            </a:endParaRPr>
          </a:p>
          <a:p>
            <a:pPr marL="285750" indent="-285750">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ＭＳ ゴシック"/>
              </a:rPr>
              <a:t>各関数の用途・引数／戻り値の内容（オブジェクトの意味、関数になにかふさわしい名前をつけたい）</a:t>
            </a:r>
            <a:endParaRPr lang="en-US" altLang="ja-JP" dirty="0">
              <a:latin typeface="メイリオ" panose="020B0604030504040204" pitchFamily="50" charset="-128"/>
              <a:ea typeface="メイリオ" panose="020B0604030504040204" pitchFamily="50" charset="-128"/>
              <a:cs typeface="ＭＳ ゴシック"/>
            </a:endParaRPr>
          </a:p>
          <a:p>
            <a:pPr>
              <a:lnSpc>
                <a:spcPct val="150000"/>
              </a:lnSpc>
            </a:pPr>
            <a:r>
              <a:rPr lang="ja-JP" altLang="en-US" dirty="0">
                <a:latin typeface="メイリオ" panose="020B0604030504040204" pitchFamily="50" charset="-128"/>
                <a:ea typeface="メイリオ" panose="020B0604030504040204" pitchFamily="50" charset="-128"/>
                <a:cs typeface="ＭＳ ゴシック"/>
              </a:rPr>
              <a:t>　　特に確認したい　→　</a:t>
            </a:r>
            <a:r>
              <a:rPr lang="en-US" altLang="ja-JP" dirty="0">
                <a:latin typeface="メイリオ" panose="020B0604030504040204" pitchFamily="50" charset="-128"/>
                <a:ea typeface="メイリオ" panose="020B0604030504040204" pitchFamily="50" charset="-128"/>
                <a:cs typeface="ＭＳ ゴシック"/>
              </a:rPr>
              <a:t>secant2(), </a:t>
            </a:r>
            <a:r>
              <a:rPr lang="en-US" altLang="ja-JP" dirty="0" err="1">
                <a:latin typeface="メイリオ" panose="020B0604030504040204" pitchFamily="50" charset="-128"/>
                <a:ea typeface="メイリオ" panose="020B0604030504040204" pitchFamily="50" charset="-128"/>
                <a:cs typeface="ＭＳ ゴシック"/>
              </a:rPr>
              <a:t>move_system</a:t>
            </a:r>
            <a:r>
              <a:rPr lang="en-US" altLang="ja-JP" dirty="0">
                <a:latin typeface="メイリオ" panose="020B0604030504040204" pitchFamily="50" charset="-128"/>
                <a:ea typeface="メイリオ" panose="020B0604030504040204" pitchFamily="50" charset="-128"/>
                <a:cs typeface="ＭＳ ゴシック"/>
              </a:rPr>
              <a:t>(), s()</a:t>
            </a:r>
            <a:endParaRPr lang="ja-JP" altLang="en-US" dirty="0">
              <a:latin typeface="メイリオ" panose="020B0604030504040204" pitchFamily="50" charset="-128"/>
              <a:ea typeface="メイリオ" panose="020B0604030504040204" pitchFamily="50" charset="-128"/>
              <a:cs typeface="ＭＳ ゴシック"/>
            </a:endParaRPr>
          </a:p>
        </p:txBody>
      </p:sp>
    </p:spTree>
    <p:extLst>
      <p:ext uri="{BB962C8B-B14F-4D97-AF65-F5344CB8AC3E}">
        <p14:creationId xmlns:p14="http://schemas.microsoft.com/office/powerpoint/2010/main" val="249196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4294967295"/>
          </p:nvPr>
        </p:nvSpPr>
        <p:spPr>
          <a:xfrm>
            <a:off x="9210676" y="7939"/>
            <a:ext cx="1838325" cy="242887"/>
          </a:xfrm>
          <a:prstGeom prst="rect">
            <a:avLst/>
          </a:prstGeom>
        </p:spPr>
        <p:txBody>
          <a:bodyPr/>
          <a:lstStyle/>
          <a:p>
            <a:pPr fontAlgn="base">
              <a:spcBef>
                <a:spcPct val="0"/>
              </a:spcBef>
              <a:spcAft>
                <a:spcPct val="0"/>
              </a:spcAft>
            </a:pPr>
            <a:r>
              <a:rPr lang="en-US" altLang="ja-JP">
                <a:solidFill>
                  <a:srgbClr val="505050">
                    <a:tint val="75000"/>
                  </a:srgbClr>
                </a:solidFill>
                <a:latin typeface="Arial" charset="0"/>
                <a:ea typeface="ＭＳ Ｐゴシック" charset="-128"/>
              </a:rPr>
              <a:t>CONFIDENTIAL</a:t>
            </a:r>
            <a:endParaRPr lang="ja-JP" altLang="en-US">
              <a:solidFill>
                <a:srgbClr val="505050">
                  <a:tint val="75000"/>
                </a:srgbClr>
              </a:solidFill>
              <a:latin typeface="Arial" charset="0"/>
              <a:ea typeface="ＭＳ Ｐゴシック" charset="-128"/>
            </a:endParaRPr>
          </a:p>
        </p:txBody>
      </p:sp>
    </p:spTree>
    <p:extLst>
      <p:ext uri="{BB962C8B-B14F-4D97-AF65-F5344CB8AC3E}">
        <p14:creationId xmlns:p14="http://schemas.microsoft.com/office/powerpoint/2010/main" val="4029231892"/>
      </p:ext>
    </p:extLst>
  </p:cSld>
  <p:clrMapOvr>
    <a:masterClrMapping/>
  </p:clrMapOvr>
</p:sld>
</file>

<file path=ppt/theme/theme1.xml><?xml version="1.0" encoding="utf-8"?>
<a:theme xmlns:a="http://schemas.openxmlformats.org/drawingml/2006/main" name="140101_プレゼンテーション">
  <a:themeElements>
    <a:clrScheme name="ユーザー定義 5">
      <a:dk1>
        <a:srgbClr val="505050"/>
      </a:dk1>
      <a:lt1>
        <a:srgbClr val="FFFFFF"/>
      </a:lt1>
      <a:dk2>
        <a:srgbClr val="808080"/>
      </a:dk2>
      <a:lt2>
        <a:srgbClr val="FFFFFF"/>
      </a:lt2>
      <a:accent1>
        <a:srgbClr val="002060"/>
      </a:accent1>
      <a:accent2>
        <a:srgbClr val="FF5050"/>
      </a:accent2>
      <a:accent3>
        <a:srgbClr val="80C050"/>
      </a:accent3>
      <a:accent4>
        <a:srgbClr val="8060C0"/>
      </a:accent4>
      <a:accent5>
        <a:srgbClr val="53D2FF"/>
      </a:accent5>
      <a:accent6>
        <a:srgbClr val="FFC000"/>
      </a:accent6>
      <a:hlink>
        <a:srgbClr val="0070C0"/>
      </a:hlink>
      <a:folHlink>
        <a:srgbClr val="808080"/>
      </a:folHlink>
    </a:clrScheme>
    <a:fontScheme name="CCTプレゼンテーション">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kumimoji="1" sz="1600">
            <a:latin typeface="ＭＳ ゴシック"/>
            <a:ea typeface="ＭＳ ゴシック"/>
            <a:cs typeface="ＭＳ ゴシック"/>
          </a:defRPr>
        </a:defPPr>
      </a:lstStyle>
    </a:txDef>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60705_PresentationCCT2016.potx" id="{E0EE6505-CA29-441B-A1A8-0AA26ED44209}" vid="{0175A2F3-23AB-478B-B6B0-9C0FD355854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TotalTime>
  <Words>757</Words>
  <Application>Microsoft Office PowerPoint</Application>
  <PresentationFormat>ワイド画面</PresentationFormat>
  <Paragraphs>169</Paragraphs>
  <Slides>8</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ＭＳ ゴシック</vt:lpstr>
      <vt:lpstr>メイリオ</vt:lpstr>
      <vt:lpstr>游ゴシック</vt:lpstr>
      <vt:lpstr>Arial</vt:lpstr>
      <vt:lpstr>Segoe UI</vt:lpstr>
      <vt:lpstr>Wingdings</vt:lpstr>
      <vt:lpstr>140101_プレゼンテーション</vt:lpstr>
      <vt:lpstr>熔融塩技研様 溶融塩ループ計算コード　基本設計 </vt:lpstr>
      <vt:lpstr>基本設計　入出力（GUIなし）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熔融塩技研様 溶融塩ループ計算コード　基本設計概要 </dc:title>
  <dc:creator>Tsukamoto Hiroyuki (塚本 浩之)</dc:creator>
  <cp:lastModifiedBy>Tsukamoto Hiroyuki (塚本 浩之)</cp:lastModifiedBy>
  <cp:revision>97</cp:revision>
  <dcterms:created xsi:type="dcterms:W3CDTF">2019-10-07T07:06:54Z</dcterms:created>
  <dcterms:modified xsi:type="dcterms:W3CDTF">2019-12-26T01:20:01Z</dcterms:modified>
</cp:coreProperties>
</file>