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dd299b06f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dd299b06f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494bf94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494bf94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494bf9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3494bf9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- transition to 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3494bf94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3494bf94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77ba810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77ba810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- Transition to Jason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494bf94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494bf94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- transition to Andrew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494bf9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494bf9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494bf94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494bf94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1394D"/>
                </a:solidFill>
              </a:rPr>
              <a:t>Andrew </a:t>
            </a:r>
            <a:r>
              <a:rPr lang="en">
                <a:solidFill>
                  <a:schemeClr val="dk1"/>
                </a:solidFill>
              </a:rPr>
              <a:t>- transition to Jason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3494bf94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3494bf94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Moon Roasters Database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Bao, Christian Martin, </a:t>
            </a:r>
            <a:r>
              <a:rPr lang="en"/>
              <a:t>Jason Oliver, and Andrew McLean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625" y="3098400"/>
            <a:ext cx="3881675" cy="1860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877550" y="1821450"/>
            <a:ext cx="5388900" cy="15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</a:rPr>
              <a:t>Questions?</a:t>
            </a:r>
            <a:endParaRPr sz="5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track of employee, customer, store, and supplier data for the Summer Moon coffee chain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Objectives: database for analytics and decision making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Employee, Store and Products’ performance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Supply-Chain to maximize bottom line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Customer’s promotions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800" y="3257550"/>
            <a:ext cx="1739500" cy="173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works at one store and one store may have more than one employee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makes a transaction that is done by an employee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 have one or more products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lesson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Many tables do not need to directly relate to each other but can be linked through different tables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If we want to see which store a customer visits the most: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Customers - Transactions - Employees - Stores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875" y="3289700"/>
            <a:ext cx="1687125" cy="16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2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Moon ERD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0" y="1007275"/>
            <a:ext cx="9144000" cy="413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0" y="1103750"/>
            <a:ext cx="8983278" cy="39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47450" y="1491200"/>
            <a:ext cx="41889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1NF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Repeating Groups, Composite Attributes, Multi-valued Attributes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Addresses, names were the most common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Partial Dependency, Composite PK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 and Stores Tables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as common, preventative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3NF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Verify 2NF,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ransitive / Functional Dependency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Transactions, Products, Employees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 as common, preventative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4572011" y="2280345"/>
            <a:ext cx="4428990" cy="1866595"/>
            <a:chOff x="4614750" y="2165600"/>
            <a:chExt cx="4500549" cy="1895598"/>
          </a:xfrm>
        </p:grpSpPr>
        <p:cxnSp>
          <p:nvCxnSpPr>
            <p:cNvPr id="96" name="Google Shape;96;p17"/>
            <p:cNvCxnSpPr>
              <a:stCxn id="97" idx="2"/>
              <a:endCxn id="98" idx="0"/>
            </p:cNvCxnSpPr>
            <p:nvPr/>
          </p:nvCxnSpPr>
          <p:spPr>
            <a:xfrm>
              <a:off x="6865019" y="2691837"/>
              <a:ext cx="0" cy="868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97" name="Google Shape;9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23188" y="2165600"/>
              <a:ext cx="3683662" cy="526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14750" y="3560025"/>
              <a:ext cx="4500549" cy="5011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7"/>
          <p:cNvSpPr txBox="1"/>
          <p:nvPr/>
        </p:nvSpPr>
        <p:spPr>
          <a:xfrm>
            <a:off x="5055950" y="4221975"/>
            <a:ext cx="3461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Avoid data redundancies and data anomalies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Collection/Creation 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used mock/dummy data for our database, but ensured it made sense for our business (real coffee drinks, merchandise typically sold at a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coffee shop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found a free website that auto-generates dummy data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specifically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creation, useful for fields like customer info (email, address, phone numbers, etc.)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299" y="3800150"/>
            <a:ext cx="6717399" cy="10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1: Product sold the most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528600" y="1505700"/>
            <a:ext cx="3532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Executed a query that returned data on products sold in our stores and formatted column headers to make it easier to read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bacon and egg flatbread was the most popular item sold in our stores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highest revenue items were T-shirts and jackets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1505700"/>
            <a:ext cx="5400001" cy="3076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2: Product ordered the most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5577475" y="1505700"/>
            <a:ext cx="3490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Executed a query that returned data on products purchased from suppliers and formatted column headers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purchased more white coffee mugs than any other product (20 items)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product with the highest cost to us is the jacket ($350)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5" y="1505700"/>
            <a:ext cx="5459598" cy="3076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 faced 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25" y="1548575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ERD and Table Creation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Finding the balance of table creation vs table relationships. The table schema can get complicated fast when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reating an ERD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Insertion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Making sure to insert data into the tables that did not have a FK first, otherwise you would get a key error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Distributing Work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Trying to split the work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group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since many tasks and aspects of the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were related (reports, tables, etc.)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