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9" r:id="rId4"/>
    <p:sldId id="258" r:id="rId5"/>
    <p:sldId id="266" r:id="rId6"/>
    <p:sldId id="259" r:id="rId7"/>
    <p:sldId id="263" r:id="rId8"/>
    <p:sldId id="267" r:id="rId9"/>
    <p:sldId id="260" r:id="rId10"/>
    <p:sldId id="264" r:id="rId11"/>
    <p:sldId id="268"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8056" autoAdjust="0"/>
  </p:normalViewPr>
  <p:slideViewPr>
    <p:cSldViewPr snapToGrid="0">
      <p:cViewPr varScale="1">
        <p:scale>
          <a:sx n="77" d="100"/>
          <a:sy n="77"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70226-4541-4F1D-BA93-5BED969EDAED}" type="datetimeFigureOut">
              <a:rPr lang="en-SG" smtClean="0"/>
              <a:t>9/6/2016</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EC7D8-09FA-4EF6-B8D8-091727D75C1B}" type="slidenum">
              <a:rPr lang="en-SG" smtClean="0"/>
              <a:t>‹#›</a:t>
            </a:fld>
            <a:endParaRPr lang="en-SG"/>
          </a:p>
        </p:txBody>
      </p:sp>
    </p:spTree>
    <p:extLst>
      <p:ext uri="{BB962C8B-B14F-4D97-AF65-F5344CB8AC3E}">
        <p14:creationId xmlns:p14="http://schemas.microsoft.com/office/powerpoint/2010/main" val="2740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waretestingfundamentals.com/software-testing-method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71EC7D8-09FA-4EF6-B8D8-091727D75C1B}" type="slidenum">
              <a:rPr lang="en-SG" smtClean="0"/>
              <a:t>6</a:t>
            </a:fld>
            <a:endParaRPr lang="en-SG"/>
          </a:p>
        </p:txBody>
      </p:sp>
    </p:spTree>
    <p:extLst>
      <p:ext uri="{BB962C8B-B14F-4D97-AF65-F5344CB8AC3E}">
        <p14:creationId xmlns:p14="http://schemas.microsoft.com/office/powerpoint/2010/main" val="419456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White Box Testing </a:t>
            </a:r>
            <a:r>
              <a:rPr lang="en-GB" sz="1200" b="0" i="0" kern="1200" dirty="0">
                <a:solidFill>
                  <a:schemeClr val="tx1"/>
                </a:solidFill>
                <a:effectLst/>
                <a:latin typeface="+mn-lt"/>
                <a:ea typeface="+mn-ea"/>
                <a:cs typeface="+mn-cs"/>
              </a:rPr>
              <a:t>(also known as Clear Box Testing, Open Box Testing, Glass Box Testing, Transparent Box Testing, Code-Based Testing or Structural Testing) is a </a:t>
            </a:r>
            <a:r>
              <a:rPr lang="en-GB" sz="1200" b="0" i="0" u="none" strike="noStrike" kern="1200" dirty="0">
                <a:solidFill>
                  <a:schemeClr val="tx1"/>
                </a:solidFill>
                <a:effectLst/>
                <a:latin typeface="+mn-lt"/>
                <a:ea typeface="+mn-ea"/>
                <a:cs typeface="+mn-cs"/>
                <a:hlinkClick r:id="rId3"/>
              </a:rPr>
              <a:t>software testing method</a:t>
            </a:r>
            <a:r>
              <a:rPr lang="en-GB" sz="1200" b="0" i="0" kern="1200" dirty="0">
                <a:solidFill>
                  <a:schemeClr val="tx1"/>
                </a:solidFill>
                <a:effectLst/>
                <a:latin typeface="+mn-lt"/>
                <a:ea typeface="+mn-ea"/>
                <a:cs typeface="+mn-cs"/>
              </a:rPr>
              <a:t> in which the internal structure/ design/ implementation of the item being tested is known to the tester. The tester chooses inputs to exercise paths through the code and determines the appropriate outputs. Programming know-how and the implementation knowledge is essential. White box testing is testing beyond the user interface and into the nitty-gritty of a system.</a:t>
            </a:r>
          </a:p>
          <a:p>
            <a:r>
              <a:rPr lang="en-GB" sz="1200" b="0" i="0" kern="1200" dirty="0">
                <a:solidFill>
                  <a:schemeClr val="tx1"/>
                </a:solidFill>
                <a:effectLst/>
                <a:latin typeface="+mn-lt"/>
                <a:ea typeface="+mn-ea"/>
                <a:cs typeface="+mn-cs"/>
              </a:rPr>
              <a:t>This method is named so because the software program, in the eyes of the tester, is like a white/ transparent box; inside which one clearly sees.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tester, usually a developer as well, studies the implementation code of a certain field on a webpage, determines all legal (valid and invalid) AND illegal inputs and verifies the outputs against the expected outcomes, which is also determined by studying the implementation code.</a:t>
            </a:r>
          </a:p>
          <a:p>
            <a:r>
              <a:rPr lang="en-GB" sz="1200" b="0" i="0" kern="1200" dirty="0">
                <a:solidFill>
                  <a:schemeClr val="tx1"/>
                </a:solidFill>
                <a:effectLst/>
                <a:latin typeface="+mn-lt"/>
                <a:ea typeface="+mn-ea"/>
                <a:cs typeface="+mn-cs"/>
              </a:rPr>
              <a:t>White Box Testing is like the work of a mechanic who examines the engine to see why the car is not moving.</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Black-box testing is a method of software testing that examines the functionality of an application based on the specifications. It is also known as Specifications based testing. Independent Testing Team usually performs this type of testing during the software testing life cycle.</a:t>
            </a:r>
          </a:p>
          <a:p>
            <a:r>
              <a:rPr lang="en-GB" sz="1200" b="0" i="0" kern="1200" dirty="0">
                <a:solidFill>
                  <a:schemeClr val="tx1"/>
                </a:solidFill>
                <a:effectLst/>
                <a:latin typeface="+mn-lt"/>
                <a:ea typeface="+mn-ea"/>
                <a:cs typeface="+mn-cs"/>
              </a:rPr>
              <a:t>This method of test can be applied to each and every level of software testing such as unit, integration, system and acceptance testing.</a:t>
            </a:r>
          </a:p>
          <a:p>
            <a:endParaRPr lang="en-GB"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671EC7D8-09FA-4EF6-B8D8-091727D75C1B}" type="slidenum">
              <a:rPr lang="en-SG" smtClean="0"/>
              <a:t>7</a:t>
            </a:fld>
            <a:endParaRPr lang="en-SG"/>
          </a:p>
        </p:txBody>
      </p:sp>
    </p:spTree>
    <p:extLst>
      <p:ext uri="{BB962C8B-B14F-4D97-AF65-F5344CB8AC3E}">
        <p14:creationId xmlns:p14="http://schemas.microsoft.com/office/powerpoint/2010/main" val="413806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248383-16AA-45ED-86C8-FF5E1089006D}" type="datetimeFigureOut">
              <a:rPr lang="en-SG" smtClean="0"/>
              <a:t>9/6/2016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4DD8978-2AAD-4A66-9EC2-30F734489AB7}"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11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48383-16AA-45ED-86C8-FF5E1089006D}" type="datetimeFigureOut">
              <a:rPr lang="en-SG" smtClean="0"/>
              <a:t>9/6/2016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82816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48383-16AA-45ED-86C8-FF5E1089006D}" type="datetimeFigureOut">
              <a:rPr lang="en-SG" smtClean="0"/>
              <a:t>9/6/2016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281276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48383-16AA-45ED-86C8-FF5E1089006D}" type="datetimeFigureOut">
              <a:rPr lang="en-SG" smtClean="0"/>
              <a:t>9/6/2016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191067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248383-16AA-45ED-86C8-FF5E1089006D}" type="datetimeFigureOut">
              <a:rPr lang="en-SG" smtClean="0"/>
              <a:t>9/6/2016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4DD8978-2AAD-4A66-9EC2-30F734489AB7}"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0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48383-16AA-45ED-86C8-FF5E1089006D}" type="datetimeFigureOut">
              <a:rPr lang="en-SG" smtClean="0"/>
              <a:t>9/6/2016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91957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248383-16AA-45ED-86C8-FF5E1089006D}" type="datetimeFigureOut">
              <a:rPr lang="en-SG" smtClean="0"/>
              <a:t>9/6/2016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231362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248383-16AA-45ED-86C8-FF5E1089006D}" type="datetimeFigureOut">
              <a:rPr lang="en-SG" smtClean="0"/>
              <a:t>9/6/2016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372792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248383-16AA-45ED-86C8-FF5E1089006D}" type="datetimeFigureOut">
              <a:rPr lang="en-SG" smtClean="0"/>
              <a:t>9/6/2016</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7888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248383-16AA-45ED-86C8-FF5E1089006D}" type="datetimeFigureOut">
              <a:rPr lang="en-SG" smtClean="0"/>
              <a:t>9/6/2016</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DD8978-2AAD-4A66-9EC2-30F734489AB7}" type="slidenum">
              <a:rPr lang="en-SG" smtClean="0"/>
              <a:t>‹#›</a:t>
            </a:fld>
            <a:endParaRPr lang="en-SG"/>
          </a:p>
        </p:txBody>
      </p:sp>
    </p:spTree>
    <p:extLst>
      <p:ext uri="{BB962C8B-B14F-4D97-AF65-F5344CB8AC3E}">
        <p14:creationId xmlns:p14="http://schemas.microsoft.com/office/powerpoint/2010/main" val="65517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248383-16AA-45ED-86C8-FF5E1089006D}" type="datetimeFigureOut">
              <a:rPr lang="en-SG" smtClean="0"/>
              <a:t>9/6/2016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4DD8978-2AAD-4A66-9EC2-30F734489AB7}" type="slidenum">
              <a:rPr lang="en-SG" smtClean="0"/>
              <a:t>‹#›</a:t>
            </a:fld>
            <a:endParaRPr lang="en-SG"/>
          </a:p>
        </p:txBody>
      </p:sp>
    </p:spTree>
    <p:extLst>
      <p:ext uri="{BB962C8B-B14F-4D97-AF65-F5344CB8AC3E}">
        <p14:creationId xmlns:p14="http://schemas.microsoft.com/office/powerpoint/2010/main" val="335410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248383-16AA-45ED-86C8-FF5E1089006D}" type="datetimeFigureOut">
              <a:rPr lang="en-SG" smtClean="0"/>
              <a:t>9/6/2016</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DD8978-2AAD-4A66-9EC2-30F734489AB7}"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3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SWEN Assignment 3</a:t>
            </a:r>
            <a:br>
              <a:rPr lang="en-SG" dirty="0"/>
            </a:br>
            <a:r>
              <a:rPr lang="en-SG" dirty="0"/>
              <a:t>Presentation</a:t>
            </a:r>
          </a:p>
        </p:txBody>
      </p:sp>
      <p:sp>
        <p:nvSpPr>
          <p:cNvPr id="3" name="Subtitle 2"/>
          <p:cNvSpPr>
            <a:spLocks noGrp="1"/>
          </p:cNvSpPr>
          <p:nvPr>
            <p:ph type="subTitle" idx="1"/>
          </p:nvPr>
        </p:nvSpPr>
        <p:spPr/>
        <p:txBody>
          <a:bodyPr/>
          <a:lstStyle/>
          <a:p>
            <a:r>
              <a:rPr lang="en-SG" dirty="0"/>
              <a:t>BY: Daniel, Edmund, Dominic, Vivian</a:t>
            </a:r>
          </a:p>
        </p:txBody>
      </p:sp>
    </p:spTree>
    <p:extLst>
      <p:ext uri="{BB962C8B-B14F-4D97-AF65-F5344CB8AC3E}">
        <p14:creationId xmlns:p14="http://schemas.microsoft.com/office/powerpoint/2010/main" val="248885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Testing Methods (Dominic)</a:t>
            </a:r>
            <a:endParaRPr lang="en-SG"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SG" sz="3200" dirty="0" smtClean="0"/>
              <a:t>Functional Testing</a:t>
            </a:r>
          </a:p>
          <a:p>
            <a:pPr lvl="3">
              <a:buFont typeface="Arial" panose="020B0604020202020204" pitchFamily="34" charset="0"/>
              <a:buChar char="•"/>
            </a:pPr>
            <a:r>
              <a:rPr lang="en-SG" sz="3200" dirty="0" smtClean="0"/>
              <a:t>Feed data in to test out the inputs and the outputs of the program.</a:t>
            </a:r>
            <a:endParaRPr lang="en-SG" sz="3200" dirty="0"/>
          </a:p>
        </p:txBody>
      </p:sp>
    </p:spTree>
    <p:extLst>
      <p:ext uri="{BB962C8B-B14F-4D97-AF65-F5344CB8AC3E}">
        <p14:creationId xmlns:p14="http://schemas.microsoft.com/office/powerpoint/2010/main" val="3481517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89" y="536714"/>
            <a:ext cx="10058400" cy="1290099"/>
          </a:xfrm>
        </p:spPr>
        <p:txBody>
          <a:bodyPr>
            <a:normAutofit/>
          </a:bodyPr>
          <a:lstStyle/>
          <a:p>
            <a:pPr algn="ctr"/>
            <a:r>
              <a:rPr lang="en-SG" sz="7200" dirty="0" smtClean="0"/>
              <a:t>Website Demo</a:t>
            </a:r>
            <a:endParaRPr lang="en-SG" sz="7200" dirty="0"/>
          </a:p>
        </p:txBody>
      </p:sp>
    </p:spTree>
    <p:extLst>
      <p:ext uri="{BB962C8B-B14F-4D97-AF65-F5344CB8AC3E}">
        <p14:creationId xmlns:p14="http://schemas.microsoft.com/office/powerpoint/2010/main" val="94237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Reflection (Dominic)</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SG" sz="3200" dirty="0" smtClean="0"/>
              <a:t>Better understanding of how software is being develop.</a:t>
            </a:r>
          </a:p>
          <a:p>
            <a:pPr lvl="1">
              <a:buFont typeface="Arial" panose="020B0604020202020204" pitchFamily="34" charset="0"/>
              <a:buChar char="•"/>
            </a:pPr>
            <a:endParaRPr lang="en-SG" sz="3200" dirty="0" smtClean="0"/>
          </a:p>
          <a:p>
            <a:pPr lvl="1">
              <a:buFont typeface="Arial" panose="020B0604020202020204" pitchFamily="34" charset="0"/>
              <a:buChar char="•"/>
            </a:pPr>
            <a:r>
              <a:rPr lang="en-SG" sz="3200" dirty="0" smtClean="0"/>
              <a:t>It is not easy to follow what your client wants.</a:t>
            </a:r>
          </a:p>
          <a:p>
            <a:pPr lvl="1">
              <a:buFont typeface="Arial" panose="020B0604020202020204" pitchFamily="34" charset="0"/>
              <a:buChar char="•"/>
            </a:pPr>
            <a:endParaRPr lang="en-SG" sz="3200" dirty="0" smtClean="0"/>
          </a:p>
          <a:p>
            <a:pPr lvl="1">
              <a:buFont typeface="Arial" panose="020B0604020202020204" pitchFamily="34" charset="0"/>
              <a:buChar char="•"/>
            </a:pPr>
            <a:r>
              <a:rPr lang="en-SG" sz="3200" dirty="0" smtClean="0"/>
              <a:t>There is a lot of different testing before it is publish out to the network.</a:t>
            </a:r>
          </a:p>
        </p:txBody>
      </p:sp>
    </p:spTree>
    <p:extLst>
      <p:ext uri="{BB962C8B-B14F-4D97-AF65-F5344CB8AC3E}">
        <p14:creationId xmlns:p14="http://schemas.microsoft.com/office/powerpoint/2010/main" val="188353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Workload Distribution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28876001"/>
              </p:ext>
            </p:extLst>
          </p:nvPr>
        </p:nvGraphicFramePr>
        <p:xfrm>
          <a:off x="1096963" y="1846263"/>
          <a:ext cx="10058400" cy="2895600"/>
        </p:xfrm>
        <a:graphic>
          <a:graphicData uri="http://schemas.openxmlformats.org/drawingml/2006/table">
            <a:tbl>
              <a:tblPr firstRow="1" bandRow="1">
                <a:tableStyleId>{5C22544A-7EE6-4342-B048-85BDC9FD1C3A}</a:tableStyleId>
              </a:tblPr>
              <a:tblGrid>
                <a:gridCol w="2528553">
                  <a:extLst>
                    <a:ext uri="{9D8B030D-6E8A-4147-A177-3AD203B41FA5}">
                      <a16:colId xmlns:a16="http://schemas.microsoft.com/office/drawing/2014/main" val="2289269887"/>
                    </a:ext>
                  </a:extLst>
                </a:gridCol>
                <a:gridCol w="7529847">
                  <a:extLst>
                    <a:ext uri="{9D8B030D-6E8A-4147-A177-3AD203B41FA5}">
                      <a16:colId xmlns:a16="http://schemas.microsoft.com/office/drawing/2014/main" val="2308602645"/>
                    </a:ext>
                  </a:extLst>
                </a:gridCol>
              </a:tblGrid>
              <a:tr h="370840">
                <a:tc>
                  <a:txBody>
                    <a:bodyPr/>
                    <a:lstStyle/>
                    <a:p>
                      <a:r>
                        <a:rPr lang="en-SG" sz="3200" b="1" dirty="0"/>
                        <a:t>Members</a:t>
                      </a:r>
                    </a:p>
                  </a:txBody>
                  <a:tcPr/>
                </a:tc>
                <a:tc>
                  <a:txBody>
                    <a:bodyPr/>
                    <a:lstStyle/>
                    <a:p>
                      <a:r>
                        <a:rPr lang="en-SG" sz="3200" dirty="0"/>
                        <a:t>Work</a:t>
                      </a:r>
                    </a:p>
                  </a:txBody>
                  <a:tcPr/>
                </a:tc>
                <a:extLst>
                  <a:ext uri="{0D108BD9-81ED-4DB2-BD59-A6C34878D82A}">
                    <a16:rowId xmlns:a16="http://schemas.microsoft.com/office/drawing/2014/main" val="3774516569"/>
                  </a:ext>
                </a:extLst>
              </a:tr>
              <a:tr h="370840">
                <a:tc>
                  <a:txBody>
                    <a:bodyPr/>
                    <a:lstStyle/>
                    <a:p>
                      <a:r>
                        <a:rPr lang="en-SG" sz="3200" b="1" dirty="0"/>
                        <a:t>Daniel</a:t>
                      </a:r>
                    </a:p>
                  </a:txBody>
                  <a:tcPr/>
                </a:tc>
                <a:tc>
                  <a:txBody>
                    <a:bodyPr/>
                    <a:lstStyle/>
                    <a:p>
                      <a:r>
                        <a:rPr lang="en-SG" sz="3200" dirty="0"/>
                        <a:t>Login, User</a:t>
                      </a:r>
                      <a:r>
                        <a:rPr lang="en-SG" sz="3200" baseline="0" dirty="0"/>
                        <a:t> and Store Management</a:t>
                      </a:r>
                      <a:endParaRPr lang="en-SG" sz="3200" dirty="0"/>
                    </a:p>
                  </a:txBody>
                  <a:tcPr/>
                </a:tc>
                <a:extLst>
                  <a:ext uri="{0D108BD9-81ED-4DB2-BD59-A6C34878D82A}">
                    <a16:rowId xmlns:a16="http://schemas.microsoft.com/office/drawing/2014/main" val="3295891817"/>
                  </a:ext>
                </a:extLst>
              </a:tr>
              <a:tr h="370840">
                <a:tc>
                  <a:txBody>
                    <a:bodyPr/>
                    <a:lstStyle/>
                    <a:p>
                      <a:r>
                        <a:rPr lang="en-SG" sz="3200" b="1" dirty="0"/>
                        <a:t>Edmund</a:t>
                      </a:r>
                    </a:p>
                  </a:txBody>
                  <a:tcPr/>
                </a:tc>
                <a:tc>
                  <a:txBody>
                    <a:bodyPr/>
                    <a:lstStyle/>
                    <a:p>
                      <a:r>
                        <a:rPr lang="en-SG" sz="3200" dirty="0"/>
                        <a:t>F&amp;B Management</a:t>
                      </a:r>
                    </a:p>
                  </a:txBody>
                  <a:tcPr/>
                </a:tc>
                <a:extLst>
                  <a:ext uri="{0D108BD9-81ED-4DB2-BD59-A6C34878D82A}">
                    <a16:rowId xmlns:a16="http://schemas.microsoft.com/office/drawing/2014/main" val="1214759463"/>
                  </a:ext>
                </a:extLst>
              </a:tr>
              <a:tr h="370840">
                <a:tc>
                  <a:txBody>
                    <a:bodyPr/>
                    <a:lstStyle/>
                    <a:p>
                      <a:r>
                        <a:rPr lang="en-SG" sz="3200" b="1" dirty="0"/>
                        <a:t>Dominic</a:t>
                      </a:r>
                    </a:p>
                  </a:txBody>
                  <a:tcPr/>
                </a:tc>
                <a:tc>
                  <a:txBody>
                    <a:bodyPr/>
                    <a:lstStyle/>
                    <a:p>
                      <a:r>
                        <a:rPr lang="en-SG" sz="3200" dirty="0"/>
                        <a:t>Booking Management</a:t>
                      </a:r>
                    </a:p>
                  </a:txBody>
                  <a:tcPr/>
                </a:tc>
                <a:extLst>
                  <a:ext uri="{0D108BD9-81ED-4DB2-BD59-A6C34878D82A}">
                    <a16:rowId xmlns:a16="http://schemas.microsoft.com/office/drawing/2014/main" val="2895996622"/>
                  </a:ext>
                </a:extLst>
              </a:tr>
              <a:tr h="370840">
                <a:tc>
                  <a:txBody>
                    <a:bodyPr/>
                    <a:lstStyle/>
                    <a:p>
                      <a:r>
                        <a:rPr lang="en-SG" sz="3200" b="1" dirty="0"/>
                        <a:t>Vivian</a:t>
                      </a:r>
                    </a:p>
                  </a:txBody>
                  <a:tcPr/>
                </a:tc>
                <a:tc>
                  <a:txBody>
                    <a:bodyPr/>
                    <a:lstStyle/>
                    <a:p>
                      <a:r>
                        <a:rPr lang="en-SG" sz="3200" dirty="0"/>
                        <a:t>Financial</a:t>
                      </a:r>
                      <a:r>
                        <a:rPr lang="en-SG" sz="3200" baseline="0" dirty="0"/>
                        <a:t> Management</a:t>
                      </a:r>
                      <a:endParaRPr lang="en-SG" sz="3200" dirty="0"/>
                    </a:p>
                  </a:txBody>
                  <a:tcPr/>
                </a:tc>
                <a:extLst>
                  <a:ext uri="{0D108BD9-81ED-4DB2-BD59-A6C34878D82A}">
                    <a16:rowId xmlns:a16="http://schemas.microsoft.com/office/drawing/2014/main" val="3056252044"/>
                  </a:ext>
                </a:extLst>
              </a:tr>
            </a:tbl>
          </a:graphicData>
        </a:graphic>
      </p:graphicFrame>
    </p:spTree>
    <p:extLst>
      <p:ext uri="{BB962C8B-B14F-4D97-AF65-F5344CB8AC3E}">
        <p14:creationId xmlns:p14="http://schemas.microsoft.com/office/powerpoint/2010/main" val="225297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dirty="0" smtClean="0"/>
              <a:t>System Integration</a:t>
            </a:r>
            <a:endParaRPr lang="en-SG" dirty="0"/>
          </a:p>
        </p:txBody>
      </p:sp>
      <p:sp>
        <p:nvSpPr>
          <p:cNvPr id="3" name="Content Placeholder 2"/>
          <p:cNvSpPr>
            <a:spLocks noGrp="1"/>
          </p:cNvSpPr>
          <p:nvPr>
            <p:ph idx="1"/>
          </p:nvPr>
        </p:nvSpPr>
        <p:spPr/>
        <p:txBody>
          <a:bodyPr/>
          <a:lstStyle/>
          <a:p>
            <a:endParaRPr lang="en-SG" dirty="0"/>
          </a:p>
        </p:txBody>
      </p:sp>
    </p:spTree>
    <p:extLst>
      <p:ext uri="{BB962C8B-B14F-4D97-AF65-F5344CB8AC3E}">
        <p14:creationId xmlns:p14="http://schemas.microsoft.com/office/powerpoint/2010/main" val="227688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How did I test my features (Daniel)</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SG" sz="3200" dirty="0"/>
              <a:t>I have chosen to use functional testing methodology</a:t>
            </a:r>
          </a:p>
          <a:p>
            <a:pPr marL="514350" indent="-514350">
              <a:buFont typeface="+mj-lt"/>
              <a:buAutoNum type="arabicPeriod"/>
            </a:pPr>
            <a:endParaRPr lang="en-SG" sz="3200" dirty="0"/>
          </a:p>
          <a:p>
            <a:pPr marL="514350" indent="-514350">
              <a:buFont typeface="+mj-lt"/>
              <a:buAutoNum type="arabicPeriod"/>
            </a:pPr>
            <a:r>
              <a:rPr lang="en-SG" sz="3200" dirty="0"/>
              <a:t>Functional testing methodology is achieved by feeding data into the database and testing the both the input and output of the feature.</a:t>
            </a:r>
          </a:p>
        </p:txBody>
      </p:sp>
    </p:spTree>
    <p:extLst>
      <p:ext uri="{BB962C8B-B14F-4D97-AF65-F5344CB8AC3E}">
        <p14:creationId xmlns:p14="http://schemas.microsoft.com/office/powerpoint/2010/main" val="137816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89" y="536714"/>
            <a:ext cx="10058400" cy="1290099"/>
          </a:xfrm>
        </p:spPr>
        <p:txBody>
          <a:bodyPr>
            <a:normAutofit/>
          </a:bodyPr>
          <a:lstStyle/>
          <a:p>
            <a:pPr algn="ctr"/>
            <a:r>
              <a:rPr lang="en-SG" sz="7200" dirty="0" smtClean="0"/>
              <a:t>Website Demo</a:t>
            </a:r>
            <a:endParaRPr lang="en-SG" sz="7200" dirty="0"/>
          </a:p>
        </p:txBody>
      </p:sp>
    </p:spTree>
    <p:extLst>
      <p:ext uri="{BB962C8B-B14F-4D97-AF65-F5344CB8AC3E}">
        <p14:creationId xmlns:p14="http://schemas.microsoft.com/office/powerpoint/2010/main" val="125998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Reflection (Daniel)</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SG" sz="3200" dirty="0" smtClean="0"/>
              <a:t>Better understanding on how a software is develop</a:t>
            </a:r>
          </a:p>
          <a:p>
            <a:pPr marL="514350" indent="-514350">
              <a:buFont typeface="+mj-lt"/>
              <a:buAutoNum type="arabicPeriod"/>
            </a:pPr>
            <a:endParaRPr lang="en-SG" sz="3200" dirty="0" smtClean="0"/>
          </a:p>
          <a:p>
            <a:pPr marL="514350" indent="-514350">
              <a:buFont typeface="+mj-lt"/>
              <a:buAutoNum type="arabicPeriod"/>
            </a:pPr>
            <a:r>
              <a:rPr lang="en-SG" sz="3200" dirty="0" smtClean="0"/>
              <a:t>Better understanding on the types of SDLC and the different types of report needed to develop a software</a:t>
            </a:r>
            <a:endParaRPr lang="en-SG" sz="3200" dirty="0"/>
          </a:p>
        </p:txBody>
      </p:sp>
    </p:spTree>
    <p:extLst>
      <p:ext uri="{BB962C8B-B14F-4D97-AF65-F5344CB8AC3E}">
        <p14:creationId xmlns:p14="http://schemas.microsoft.com/office/powerpoint/2010/main" val="671231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Testing </a:t>
            </a:r>
            <a:r>
              <a:rPr lang="en-SG" dirty="0" smtClean="0"/>
              <a:t>methods (Edmund)</a:t>
            </a:r>
            <a:endParaRPr lang="en-SG"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SG" sz="3200" dirty="0"/>
              <a:t>White box testing</a:t>
            </a:r>
          </a:p>
          <a:p>
            <a:pPr lvl="1">
              <a:buFont typeface="Arial" panose="020B0604020202020204" pitchFamily="34" charset="0"/>
              <a:buChar char="•"/>
            </a:pPr>
            <a:r>
              <a:rPr lang="en-GB" sz="2800" dirty="0"/>
              <a:t>Tester chooses inputs to exercise paths through the code</a:t>
            </a:r>
          </a:p>
          <a:p>
            <a:pPr lvl="1">
              <a:buFont typeface="Arial" panose="020B0604020202020204" pitchFamily="34" charset="0"/>
              <a:buChar char="•"/>
            </a:pPr>
            <a:r>
              <a:rPr lang="en-GB" sz="2800" dirty="0"/>
              <a:t>White box testing is testing beyond the user interface and into the nitty-gritty of a system</a:t>
            </a:r>
            <a:endParaRPr lang="en-SG" sz="2800" dirty="0"/>
          </a:p>
          <a:p>
            <a:pPr>
              <a:buFont typeface="Arial" panose="020B0604020202020204" pitchFamily="34" charset="0"/>
              <a:buChar char="•"/>
            </a:pPr>
            <a:r>
              <a:rPr lang="en-SG" sz="3200" dirty="0"/>
              <a:t>Black box testing</a:t>
            </a:r>
          </a:p>
          <a:p>
            <a:pPr lvl="1">
              <a:buFont typeface="Arial" panose="020B0604020202020204" pitchFamily="34" charset="0"/>
              <a:buChar char="•"/>
            </a:pPr>
            <a:r>
              <a:rPr lang="en-GB" sz="2800" dirty="0"/>
              <a:t>Testing that examines the functionality of an application based on the specifications.</a:t>
            </a:r>
          </a:p>
          <a:p>
            <a:pPr lvl="1">
              <a:buFont typeface="Arial" panose="020B0604020202020204" pitchFamily="34" charset="0"/>
              <a:buChar char="•"/>
            </a:pPr>
            <a:endParaRPr lang="en-SG" sz="3000" dirty="0"/>
          </a:p>
          <a:p>
            <a:pPr lvl="1">
              <a:buFont typeface="Arial" panose="020B0604020202020204" pitchFamily="34" charset="0"/>
              <a:buChar char="•"/>
            </a:pPr>
            <a:endParaRPr lang="en-SG" sz="3000" dirty="0"/>
          </a:p>
          <a:p>
            <a:endParaRPr lang="en-SG" sz="3200" dirty="0"/>
          </a:p>
        </p:txBody>
      </p:sp>
    </p:spTree>
    <p:extLst>
      <p:ext uri="{BB962C8B-B14F-4D97-AF65-F5344CB8AC3E}">
        <p14:creationId xmlns:p14="http://schemas.microsoft.com/office/powerpoint/2010/main" val="1445724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89" y="536714"/>
            <a:ext cx="10058400" cy="1290099"/>
          </a:xfrm>
        </p:spPr>
        <p:txBody>
          <a:bodyPr>
            <a:normAutofit/>
          </a:bodyPr>
          <a:lstStyle/>
          <a:p>
            <a:pPr algn="ctr"/>
            <a:r>
              <a:rPr lang="en-SG" sz="7200" dirty="0" smtClean="0"/>
              <a:t>Website Demo</a:t>
            </a:r>
            <a:endParaRPr lang="en-SG" sz="7200" dirty="0"/>
          </a:p>
        </p:txBody>
      </p:sp>
    </p:spTree>
    <p:extLst>
      <p:ext uri="{BB962C8B-B14F-4D97-AF65-F5344CB8AC3E}">
        <p14:creationId xmlns:p14="http://schemas.microsoft.com/office/powerpoint/2010/main" val="142825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Reflection (Edmund)</a:t>
            </a:r>
          </a:p>
        </p:txBody>
      </p:sp>
      <p:sp>
        <p:nvSpPr>
          <p:cNvPr id="3" name="Content Placeholder 2"/>
          <p:cNvSpPr>
            <a:spLocks noGrp="1"/>
          </p:cNvSpPr>
          <p:nvPr>
            <p:ph idx="1"/>
          </p:nvPr>
        </p:nvSpPr>
        <p:spPr/>
        <p:txBody>
          <a:bodyPr/>
          <a:lstStyle/>
          <a:p>
            <a:pPr>
              <a:buFont typeface="Arial" panose="020B0604020202020204" pitchFamily="34" charset="0"/>
              <a:buChar char="•"/>
            </a:pPr>
            <a:r>
              <a:rPr lang="en-SG" sz="3200" dirty="0"/>
              <a:t>Unrealistic scheduling</a:t>
            </a:r>
          </a:p>
          <a:p>
            <a:pPr>
              <a:buFont typeface="Arial" panose="020B0604020202020204" pitchFamily="34" charset="0"/>
              <a:buChar char="•"/>
            </a:pPr>
            <a:r>
              <a:rPr lang="en-SG" sz="3200" dirty="0"/>
              <a:t>Fun</a:t>
            </a:r>
          </a:p>
          <a:p>
            <a:pPr>
              <a:buFont typeface="Arial" panose="020B0604020202020204" pitchFamily="34" charset="0"/>
              <a:buChar char="•"/>
            </a:pPr>
            <a:r>
              <a:rPr lang="en-SG" sz="3200" dirty="0"/>
              <a:t>SDLC</a:t>
            </a:r>
          </a:p>
          <a:p>
            <a:pPr>
              <a:buFont typeface="Arial" panose="020B0604020202020204" pitchFamily="34" charset="0"/>
              <a:buChar char="•"/>
            </a:pPr>
            <a:endParaRPr lang="en-SG" sz="3200" dirty="0"/>
          </a:p>
          <a:p>
            <a:endParaRPr lang="en-SG" sz="3200" dirty="0"/>
          </a:p>
          <a:p>
            <a:endParaRPr lang="en-SG" sz="3200" dirty="0"/>
          </a:p>
        </p:txBody>
      </p:sp>
    </p:spTree>
    <p:extLst>
      <p:ext uri="{BB962C8B-B14F-4D97-AF65-F5344CB8AC3E}">
        <p14:creationId xmlns:p14="http://schemas.microsoft.com/office/powerpoint/2010/main" val="866261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TotalTime>
  <Words>234</Words>
  <Application>Microsoft Office PowerPoint</Application>
  <PresentationFormat>Widescreen</PresentationFormat>
  <Paragraphs>57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SWEN Assignment 3 Presentation</vt:lpstr>
      <vt:lpstr>Workload Distribution</vt:lpstr>
      <vt:lpstr>System Integration</vt:lpstr>
      <vt:lpstr>How did I test my features (Daniel)</vt:lpstr>
      <vt:lpstr>Website Demo</vt:lpstr>
      <vt:lpstr>Reflection (Daniel)</vt:lpstr>
      <vt:lpstr>Testing methods (Edmund)</vt:lpstr>
      <vt:lpstr>Website Demo</vt:lpstr>
      <vt:lpstr>Reflection (Edmund)</vt:lpstr>
      <vt:lpstr>Testing Methods (Dominic)</vt:lpstr>
      <vt:lpstr>Website Demo</vt:lpstr>
      <vt:lpstr>Reflection (Dominic)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Assignment 3 Presentation</dc:title>
  <dc:creator>Orange</dc:creator>
  <cp:lastModifiedBy>Orange</cp:lastModifiedBy>
  <cp:revision>14</cp:revision>
  <dcterms:created xsi:type="dcterms:W3CDTF">2016-06-08T12:13:52Z</dcterms:created>
  <dcterms:modified xsi:type="dcterms:W3CDTF">2016-06-09T01:20:57Z</dcterms:modified>
</cp:coreProperties>
</file>