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67" y="3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3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3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31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11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73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1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72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3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50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2EBE6-DDB5-40C8-8E90-02E410BF5E57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D55B-3C51-42EB-A769-9E9768D027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8A9CC272-C0A0-4DBE-9D0C-43F670EAD7B7}"/>
                  </a:ext>
                </a:extLst>
              </p:cNvPr>
              <p:cNvSpPr/>
              <p:nvPr/>
            </p:nvSpPr>
            <p:spPr>
              <a:xfrm>
                <a:off x="2652194" y="1274093"/>
                <a:ext cx="1521111" cy="9230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8A9CC272-C0A0-4DBE-9D0C-43F670EAD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94" y="1274093"/>
                <a:ext cx="1521111" cy="923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C7EAEA4-24A5-4CAF-B299-11C764E4D821}"/>
              </a:ext>
            </a:extLst>
          </p:cNvPr>
          <p:cNvCxnSpPr/>
          <p:nvPr/>
        </p:nvCxnSpPr>
        <p:spPr>
          <a:xfrm>
            <a:off x="1668456" y="1735627"/>
            <a:ext cx="533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B80D593E-BBE5-432B-BE76-8463E37C7E4E}"/>
              </a:ext>
            </a:extLst>
          </p:cNvPr>
          <p:cNvSpPr/>
          <p:nvPr/>
        </p:nvSpPr>
        <p:spPr>
          <a:xfrm>
            <a:off x="2201495" y="1677122"/>
            <a:ext cx="117009" cy="1170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2A84E92-191E-4349-AA14-B0FA9CFA777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318504" y="1735627"/>
            <a:ext cx="333690" cy="5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5FC310A-6511-4721-A0A5-E64727919842}"/>
              </a:ext>
            </a:extLst>
          </p:cNvPr>
          <p:cNvCxnSpPr>
            <a:cxnSpLocks/>
          </p:cNvCxnSpPr>
          <p:nvPr/>
        </p:nvCxnSpPr>
        <p:spPr>
          <a:xfrm>
            <a:off x="4173305" y="1735626"/>
            <a:ext cx="533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36DF90B-046F-44C5-AFF0-3F2F20576678}"/>
                  </a:ext>
                </a:extLst>
              </p:cNvPr>
              <p:cNvSpPr/>
              <p:nvPr/>
            </p:nvSpPr>
            <p:spPr>
              <a:xfrm>
                <a:off x="4710678" y="1283844"/>
                <a:ext cx="1239423" cy="9133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36DF90B-046F-44C5-AFF0-3F2F20576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78" y="1283844"/>
                <a:ext cx="1239423" cy="913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99A7243-527C-41CF-A4AE-126F0C186179}"/>
              </a:ext>
            </a:extLst>
          </p:cNvPr>
          <p:cNvCxnSpPr>
            <a:cxnSpLocks/>
          </p:cNvCxnSpPr>
          <p:nvPr/>
        </p:nvCxnSpPr>
        <p:spPr>
          <a:xfrm>
            <a:off x="5950101" y="1735626"/>
            <a:ext cx="8840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C298C5C-1D54-454A-B231-56864C6B1A7B}"/>
              </a:ext>
            </a:extLst>
          </p:cNvPr>
          <p:cNvCxnSpPr>
            <a:endCxn id="7" idx="4"/>
          </p:cNvCxnSpPr>
          <p:nvPr/>
        </p:nvCxnSpPr>
        <p:spPr>
          <a:xfrm rot="10800000" flipV="1">
            <a:off x="2260000" y="1735625"/>
            <a:ext cx="4201472" cy="58505"/>
          </a:xfrm>
          <a:prstGeom prst="bentConnector4">
            <a:avLst>
              <a:gd name="adj1" fmla="val 1238"/>
              <a:gd name="adj2" fmla="val 14314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57E074-BAAA-4F66-82FD-500F254F1FF5}"/>
              </a:ext>
            </a:extLst>
          </p:cNvPr>
          <p:cNvSpPr txBox="1"/>
          <p:nvPr/>
        </p:nvSpPr>
        <p:spPr>
          <a:xfrm>
            <a:off x="2277119" y="173562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AE0B01-9457-4D14-8630-1A6FE5D4FDE2}"/>
              </a:ext>
            </a:extLst>
          </p:cNvPr>
          <p:cNvSpPr txBox="1"/>
          <p:nvPr/>
        </p:nvSpPr>
        <p:spPr>
          <a:xfrm>
            <a:off x="3661934" y="29252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フィルタなし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5339C41-1D01-4235-92CF-27D34D2B603F}"/>
                  </a:ext>
                </a:extLst>
              </p:cNvPr>
              <p:cNvSpPr txBox="1"/>
              <p:nvPr/>
            </p:nvSpPr>
            <p:spPr>
              <a:xfrm>
                <a:off x="1754826" y="1395545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5339C41-1D01-4235-92CF-27D34D2B6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826" y="1395545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D5EB698-8F34-4B81-B28C-00369FDA5657}"/>
                  </a:ext>
                </a:extLst>
              </p:cNvPr>
              <p:cNvSpPr txBox="1"/>
              <p:nvPr/>
            </p:nvSpPr>
            <p:spPr>
              <a:xfrm>
                <a:off x="2277119" y="1394021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D5EB698-8F34-4B81-B28C-00369FDA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19" y="1394021"/>
                <a:ext cx="3564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BD656C-E3B2-478A-BED5-15B8000E30B1}"/>
                  </a:ext>
                </a:extLst>
              </p:cNvPr>
              <p:cNvSpPr txBox="1"/>
              <p:nvPr/>
            </p:nvSpPr>
            <p:spPr>
              <a:xfrm>
                <a:off x="6477722" y="134743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BD656C-E3B2-478A-BED5-15B8000E3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22" y="1347433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53B07516-077B-44BC-9DFE-C794FC959D6F}"/>
                  </a:ext>
                </a:extLst>
              </p:cNvPr>
              <p:cNvSpPr/>
              <p:nvPr/>
            </p:nvSpPr>
            <p:spPr>
              <a:xfrm>
                <a:off x="4507874" y="3964094"/>
                <a:ext cx="1521111" cy="9230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53B07516-077B-44BC-9DFE-C794FC959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74" y="3964094"/>
                <a:ext cx="1521111" cy="9230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99981D1-D1EE-42A7-9FD4-D36B2C9FF9D7}"/>
              </a:ext>
            </a:extLst>
          </p:cNvPr>
          <p:cNvCxnSpPr/>
          <p:nvPr/>
        </p:nvCxnSpPr>
        <p:spPr>
          <a:xfrm>
            <a:off x="1668456" y="4396378"/>
            <a:ext cx="533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EE1FF544-8485-4792-8205-86D7CA1D3488}"/>
              </a:ext>
            </a:extLst>
          </p:cNvPr>
          <p:cNvSpPr/>
          <p:nvPr/>
        </p:nvSpPr>
        <p:spPr>
          <a:xfrm>
            <a:off x="4057175" y="4367123"/>
            <a:ext cx="117009" cy="1170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97CB35-9D9E-4372-AA0F-B5D4536E248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174184" y="4425628"/>
            <a:ext cx="333690" cy="5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6E6EF43-CF3B-42AE-B150-78F0F76BA791}"/>
              </a:ext>
            </a:extLst>
          </p:cNvPr>
          <p:cNvCxnSpPr>
            <a:cxnSpLocks/>
          </p:cNvCxnSpPr>
          <p:nvPr/>
        </p:nvCxnSpPr>
        <p:spPr>
          <a:xfrm>
            <a:off x="6028985" y="4425627"/>
            <a:ext cx="533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238498-4E4E-4277-820C-11AAE871610D}"/>
                  </a:ext>
                </a:extLst>
              </p:cNvPr>
              <p:cNvSpPr/>
              <p:nvPr/>
            </p:nvSpPr>
            <p:spPr>
              <a:xfrm>
                <a:off x="6566358" y="3973845"/>
                <a:ext cx="1239423" cy="9133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238498-4E4E-4277-820C-11AAE8716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358" y="3973845"/>
                <a:ext cx="1239423" cy="9133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25DB54A-3E70-4E2E-8D20-007FEAE079F0}"/>
              </a:ext>
            </a:extLst>
          </p:cNvPr>
          <p:cNvCxnSpPr>
            <a:cxnSpLocks/>
          </p:cNvCxnSpPr>
          <p:nvPr/>
        </p:nvCxnSpPr>
        <p:spPr>
          <a:xfrm>
            <a:off x="7805781" y="4425627"/>
            <a:ext cx="8840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FC403E6E-2195-47DD-97A1-2662E2246652}"/>
              </a:ext>
            </a:extLst>
          </p:cNvPr>
          <p:cNvCxnSpPr>
            <a:endCxn id="35" idx="4"/>
          </p:cNvCxnSpPr>
          <p:nvPr/>
        </p:nvCxnSpPr>
        <p:spPr>
          <a:xfrm rot="10800000" flipV="1">
            <a:off x="4115680" y="4425626"/>
            <a:ext cx="4201472" cy="58505"/>
          </a:xfrm>
          <a:prstGeom prst="bentConnector4">
            <a:avLst>
              <a:gd name="adj1" fmla="val 1238"/>
              <a:gd name="adj2" fmla="val 14314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0EF465-E91A-42E0-9C82-E6ADF22E4440}"/>
              </a:ext>
            </a:extLst>
          </p:cNvPr>
          <p:cNvSpPr txBox="1"/>
          <p:nvPr/>
        </p:nvSpPr>
        <p:spPr>
          <a:xfrm>
            <a:off x="4132799" y="4425625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D979944-02BC-4B2C-B17A-83B89E8780BC}"/>
                  </a:ext>
                </a:extLst>
              </p:cNvPr>
              <p:cNvSpPr txBox="1"/>
              <p:nvPr/>
            </p:nvSpPr>
            <p:spPr>
              <a:xfrm>
                <a:off x="1754826" y="4056296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D979944-02BC-4B2C-B17A-83B89E87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826" y="4056296"/>
                <a:ext cx="3516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9D1B27D-233E-4354-9C92-30E6BF4DE4A8}"/>
                  </a:ext>
                </a:extLst>
              </p:cNvPr>
              <p:cNvSpPr txBox="1"/>
              <p:nvPr/>
            </p:nvSpPr>
            <p:spPr>
              <a:xfrm>
                <a:off x="4132799" y="4084022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9D1B27D-233E-4354-9C92-30E6BF4DE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99" y="4084022"/>
                <a:ext cx="3564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D756A1F-4917-4B9B-A491-44C69DE10B0E}"/>
                  </a:ext>
                </a:extLst>
              </p:cNvPr>
              <p:cNvSpPr txBox="1"/>
              <p:nvPr/>
            </p:nvSpPr>
            <p:spPr>
              <a:xfrm>
                <a:off x="8333402" y="403743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D756A1F-4917-4B9B-A491-44C69DE10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402" y="4037434"/>
                <a:ext cx="3679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C7E9756-38C1-4110-9DA6-7CA7DE970874}"/>
                  </a:ext>
                </a:extLst>
              </p:cNvPr>
              <p:cNvSpPr/>
              <p:nvPr/>
            </p:nvSpPr>
            <p:spPr>
              <a:xfrm>
                <a:off x="2218615" y="3950107"/>
                <a:ext cx="1239423" cy="9133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C7E9756-38C1-4110-9DA6-7CA7DE970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615" y="3950107"/>
                <a:ext cx="1239423" cy="913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50F2D10-7770-4905-AC29-E7BF0EC94F3F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3458038" y="4424071"/>
            <a:ext cx="599137" cy="1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AF852C0-3FA1-468F-925F-1AAE93E0E159}"/>
                  </a:ext>
                </a:extLst>
              </p:cNvPr>
              <p:cNvSpPr txBox="1"/>
              <p:nvPr/>
            </p:nvSpPr>
            <p:spPr>
              <a:xfrm>
                <a:off x="3600503" y="4084022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AF852C0-3FA1-468F-925F-1AAE93E0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503" y="4084022"/>
                <a:ext cx="40588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D4B86C8-D20E-4BCC-AEF7-C7B06076D0AE}"/>
              </a:ext>
            </a:extLst>
          </p:cNvPr>
          <p:cNvSpPr txBox="1"/>
          <p:nvPr/>
        </p:nvSpPr>
        <p:spPr>
          <a:xfrm>
            <a:off x="3698769" y="55800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フィルタあり</a:t>
            </a:r>
          </a:p>
        </p:txBody>
      </p:sp>
    </p:spTree>
    <p:extLst>
      <p:ext uri="{BB962C8B-B14F-4D97-AF65-F5344CB8AC3E}">
        <p14:creationId xmlns:p14="http://schemas.microsoft.com/office/powerpoint/2010/main" val="425362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25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anzai</dc:creator>
  <cp:lastModifiedBy>anzai</cp:lastModifiedBy>
  <cp:revision>3</cp:revision>
  <cp:lastPrinted>2017-07-05T07:28:42Z</cp:lastPrinted>
  <dcterms:created xsi:type="dcterms:W3CDTF">2017-07-05T07:14:48Z</dcterms:created>
  <dcterms:modified xsi:type="dcterms:W3CDTF">2017-07-06T05:40:30Z</dcterms:modified>
</cp:coreProperties>
</file>