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t="-10000" r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685800"/>
            <a:ext cx="7772400" cy="1470025"/>
          </a:xfrm>
        </p:spPr>
        <p:txBody>
          <a:bodyPr/>
          <a:lstStyle/>
          <a:p>
            <a:r>
              <a:rPr lang="en-US" sz="7200" dirty="0" smtClean="0"/>
              <a:t>Kino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1828800"/>
            <a:ext cx="6629400" cy="17526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Kinetic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</a:p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Media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Player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314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Avrahamy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Opher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Vishnia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temp\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838200"/>
            <a:ext cx="1116012" cy="1116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  <p:pic>
        <p:nvPicPr>
          <p:cNvPr id="2050" name="Picture 2" descr="C:\temp\images\paly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447800"/>
            <a:ext cx="2819400" cy="469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/>
              <a:t>Lack of tactile buttons in Touch Screen devices</a:t>
            </a:r>
          </a:p>
          <a:p>
            <a:r>
              <a:rPr lang="en-US" sz="4400" dirty="0" smtClean="0"/>
              <a:t>Most media players are cumbersome and unworthy</a:t>
            </a:r>
            <a:endParaRPr lang="en-US" sz="4400" dirty="0"/>
          </a:p>
        </p:txBody>
      </p:sp>
      <p:pic>
        <p:nvPicPr>
          <p:cNvPr id="3074" name="Picture 2" descr="C:\temp\images\art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2895600" cy="482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Solution: Kino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The entire device is a button</a:t>
            </a:r>
          </a:p>
          <a:p>
            <a:r>
              <a:rPr lang="en-US" sz="4400" dirty="0" smtClean="0"/>
              <a:t>Gestures replace “touch buttons”</a:t>
            </a:r>
          </a:p>
          <a:p>
            <a:r>
              <a:rPr lang="en-US" sz="4400" dirty="0" smtClean="0"/>
              <a:t>An intuitive and good-looking Android media player</a:t>
            </a:r>
          </a:p>
        </p:txBody>
      </p:sp>
      <p:pic>
        <p:nvPicPr>
          <p:cNvPr id="4098" name="Picture 2" descr="C:\temp\images\playlist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038600"/>
            <a:ext cx="3962400" cy="2377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Cool Features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Double tap as an input method</a:t>
            </a:r>
          </a:p>
          <a:p>
            <a:r>
              <a:rPr lang="en-US" sz="4400" dirty="0" smtClean="0"/>
              <a:t>Flick songs (Next/Previous)</a:t>
            </a:r>
          </a:p>
          <a:p>
            <a:r>
              <a:rPr lang="en-US" sz="4400" dirty="0" err="1" smtClean="0"/>
              <a:t>Automagically</a:t>
            </a:r>
            <a:r>
              <a:rPr lang="en-US" sz="4400" dirty="0" smtClean="0"/>
              <a:t> fetched Artist and Album art</a:t>
            </a:r>
          </a:p>
        </p:txBody>
      </p:sp>
      <p:pic>
        <p:nvPicPr>
          <p:cNvPr id="5122" name="Picture 2" descr="C:\temp\images\upda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524000"/>
            <a:ext cx="283464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Technical Details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Considering usability issues</a:t>
            </a:r>
          </a:p>
          <a:p>
            <a:r>
              <a:rPr lang="en-US" sz="4400" dirty="0" smtClean="0"/>
              <a:t>Identifying double tap using sound (accelerometers failed)</a:t>
            </a:r>
          </a:p>
          <a:p>
            <a:r>
              <a:rPr lang="en-US" sz="4400" dirty="0" smtClean="0"/>
              <a:t>Downloading art from last.fm</a:t>
            </a:r>
          </a:p>
        </p:txBody>
      </p:sp>
      <p:pic>
        <p:nvPicPr>
          <p:cNvPr id="6146" name="Picture 2" descr="C:\temp\images\albu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76400"/>
            <a:ext cx="265176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Kino</vt:lpstr>
      <vt:lpstr>Demo</vt:lpstr>
      <vt:lpstr>Motivation</vt:lpstr>
      <vt:lpstr>The Solution: Kino</vt:lpstr>
      <vt:lpstr>Cool Features</vt:lpstr>
      <vt:lpstr>Technical Details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</dc:title>
  <dc:creator>UserXP</dc:creator>
  <cp:lastModifiedBy>UserXP</cp:lastModifiedBy>
  <cp:revision>15</cp:revision>
  <dcterms:created xsi:type="dcterms:W3CDTF">2010-09-02T19:47:40Z</dcterms:created>
  <dcterms:modified xsi:type="dcterms:W3CDTF">2010-09-05T11:20:44Z</dcterms:modified>
</cp:coreProperties>
</file>