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3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F7F-F336-47A1-85CD-E8D1A42A8F89}" type="datetimeFigureOut">
              <a:rPr lang="en-US" smtClean="0"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D7F5-EF19-4538-B256-7115B409A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F7F-F336-47A1-85CD-E8D1A42A8F89}" type="datetimeFigureOut">
              <a:rPr lang="en-US" smtClean="0"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D7F5-EF19-4538-B256-7115B409A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F7F-F336-47A1-85CD-E8D1A42A8F89}" type="datetimeFigureOut">
              <a:rPr lang="en-US" smtClean="0"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D7F5-EF19-4538-B256-7115B409A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F7F-F336-47A1-85CD-E8D1A42A8F89}" type="datetimeFigureOut">
              <a:rPr lang="en-US" smtClean="0"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D7F5-EF19-4538-B256-7115B409A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F7F-F336-47A1-85CD-E8D1A42A8F89}" type="datetimeFigureOut">
              <a:rPr lang="en-US" smtClean="0"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D7F5-EF19-4538-B256-7115B409A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F7F-F336-47A1-85CD-E8D1A42A8F89}" type="datetimeFigureOut">
              <a:rPr lang="en-US" smtClean="0"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D7F5-EF19-4538-B256-7115B409A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F7F-F336-47A1-85CD-E8D1A42A8F89}" type="datetimeFigureOut">
              <a:rPr lang="en-US" smtClean="0"/>
              <a:t>9/2/2010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D7F5-EF19-4538-B256-7115B409A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F7F-F336-47A1-85CD-E8D1A42A8F89}" type="datetimeFigureOut">
              <a:rPr lang="en-US" smtClean="0"/>
              <a:t>9/2/2010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D7F5-EF19-4538-B256-7115B409A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F7F-F336-47A1-85CD-E8D1A42A8F89}" type="datetimeFigureOut">
              <a:rPr lang="en-US" smtClean="0"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D7F5-EF19-4538-B256-7115B409A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F7F-F336-47A1-85CD-E8D1A42A8F89}" type="datetimeFigureOut">
              <a:rPr lang="en-US" smtClean="0"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D7F5-EF19-4538-B256-7115B409A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F7F-F336-47A1-85CD-E8D1A42A8F89}" type="datetimeFigureOut">
              <a:rPr lang="en-US" smtClean="0"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D7F5-EF19-4538-B256-7115B409A5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E8F7F-F336-47A1-85CD-E8D1A42A8F89}" type="datetimeFigureOut">
              <a:rPr lang="en-US" smtClean="0"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8D7F5-EF19-4538-B256-7115B409A5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Kino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Kinetic Media Player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7150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Avrahamy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&amp;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Opher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Vishnia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Demo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Lack of tactile buttons in Touch Screen devices</a:t>
            </a:r>
          </a:p>
          <a:p>
            <a:r>
              <a:rPr lang="en-US" sz="4400" dirty="0" smtClean="0"/>
              <a:t>Worthless media player in Android market</a:t>
            </a:r>
            <a:endParaRPr lang="en-US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The Solution: Kino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The entire device is a button</a:t>
            </a:r>
          </a:p>
          <a:p>
            <a:r>
              <a:rPr lang="en-US" sz="4400" dirty="0" smtClean="0"/>
              <a:t>An intuitive and good-looking Android media player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Cool Features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Double tap as a button</a:t>
            </a:r>
          </a:p>
          <a:p>
            <a:r>
              <a:rPr lang="en-US" sz="4400" dirty="0" smtClean="0"/>
              <a:t>Flick songs (Next/Previous)</a:t>
            </a:r>
          </a:p>
          <a:p>
            <a:r>
              <a:rPr lang="en-US" sz="4400" dirty="0" smtClean="0"/>
              <a:t>Artist and Album art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Technical Details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Identifying double tap using sound (accelerometers failed)</a:t>
            </a:r>
          </a:p>
          <a:p>
            <a:r>
              <a:rPr lang="en-US" sz="4400" dirty="0" smtClean="0"/>
              <a:t>Downloading art from last.fm</a:t>
            </a:r>
            <a:endParaRPr lang="en-US" sz="4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6962"/>
          </a:xfrm>
        </p:spPr>
        <p:txBody>
          <a:bodyPr>
            <a:noAutofit/>
          </a:bodyPr>
          <a:lstStyle/>
          <a:p>
            <a:r>
              <a:rPr lang="en-US" sz="8800" dirty="0" smtClean="0"/>
              <a:t>Questions?</a:t>
            </a:r>
            <a:endParaRPr lang="en-US" sz="8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6962"/>
          </a:xfrm>
        </p:spPr>
        <p:txBody>
          <a:bodyPr>
            <a:noAutofit/>
          </a:bodyPr>
          <a:lstStyle/>
          <a:p>
            <a:r>
              <a:rPr lang="en-US" sz="8800" dirty="0" smtClean="0"/>
              <a:t>Thank You</a:t>
            </a:r>
            <a:endParaRPr lang="en-US" sz="8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77</Words>
  <Application>Microsoft Office PowerPoint</Application>
  <PresentationFormat>On-screen Show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Kino</vt:lpstr>
      <vt:lpstr>Demo</vt:lpstr>
      <vt:lpstr>Motivation</vt:lpstr>
      <vt:lpstr>The Solution: Kino</vt:lpstr>
      <vt:lpstr>Cool Features</vt:lpstr>
      <vt:lpstr>Technical Details</vt:lpstr>
      <vt:lpstr>Questions?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Kino</dc:title>
  <dc:creator>UserXP</dc:creator>
  <cp:lastModifiedBy>UserXP</cp:lastModifiedBy>
  <cp:revision>3</cp:revision>
  <dcterms:created xsi:type="dcterms:W3CDTF">2010-09-02T19:47:40Z</dcterms:created>
  <dcterms:modified xsi:type="dcterms:W3CDTF">2010-09-02T20:16:28Z</dcterms:modified>
</cp:coreProperties>
</file>