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3E00A-9D01-431E-B86F-BA8B4590DF47}" v="97" dt="2023-04-25T12:48:10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EDA Summary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BB2FF-9552-5347-34F0-D404074E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6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 Findings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Approximately 10% of customers have churned </a:t>
            </a:r>
          </a:p>
          <a:p>
            <a:r>
              <a:rPr lang="en-US" dirty="0">
                <a:ea typeface="+mn-lt"/>
                <a:cs typeface="+mn-lt"/>
              </a:rPr>
              <a:t>Consumption data is highly skewed and must be treated before modelling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There are outliers present in the data and these must be treated before modelling </a:t>
            </a:r>
          </a:p>
          <a:p>
            <a:r>
              <a:rPr lang="en-US" dirty="0">
                <a:ea typeface="+mn-lt"/>
                <a:cs typeface="+mn-lt"/>
              </a:rPr>
              <a:t>Price sensitivity has a low correlation with churn </a:t>
            </a:r>
          </a:p>
          <a:p>
            <a:r>
              <a:rPr lang="en-US" dirty="0">
                <a:ea typeface="+mn-lt"/>
                <a:cs typeface="+mn-lt"/>
              </a:rPr>
              <a:t>Feature engineering will be vital, especially if we are to increase the predictive power of price sensitivity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Suggestions</a:t>
            </a:r>
            <a:r>
              <a:rPr lang="en-US" b="1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Competitor price data - perhaps a client is more likely to churn if a competitor has a good offer available?  </a:t>
            </a:r>
          </a:p>
          <a:p>
            <a:r>
              <a:rPr lang="en-US" dirty="0">
                <a:ea typeface="+mn-lt"/>
                <a:cs typeface="+mn-lt"/>
              </a:rPr>
              <a:t>Average Utilities prices across the country - if </a:t>
            </a:r>
            <a:r>
              <a:rPr lang="en-US" dirty="0" err="1">
                <a:ea typeface="+mn-lt"/>
                <a:cs typeface="+mn-lt"/>
              </a:rPr>
              <a:t>PowerCo’s</a:t>
            </a:r>
            <a:r>
              <a:rPr lang="en-US" dirty="0">
                <a:ea typeface="+mn-lt"/>
                <a:cs typeface="+mn-lt"/>
              </a:rPr>
              <a:t> prices are way above or below the country average, will a client be likely to churn? </a:t>
            </a:r>
          </a:p>
          <a:p>
            <a:r>
              <a:rPr lang="en-US" dirty="0">
                <a:ea typeface="+mn-lt"/>
                <a:cs typeface="+mn-lt"/>
              </a:rPr>
              <a:t>Client feedback - a track record of any complaints, calls or feedback provided by the client to </a:t>
            </a:r>
            <a:r>
              <a:rPr lang="en-US" dirty="0" err="1">
                <a:ea typeface="+mn-lt"/>
                <a:cs typeface="+mn-lt"/>
              </a:rPr>
              <a:t>PowerCo</a:t>
            </a:r>
            <a:r>
              <a:rPr lang="en-US" dirty="0">
                <a:ea typeface="+mn-lt"/>
                <a:cs typeface="+mn-lt"/>
              </a:rPr>
              <a:t> might reveal if a client is likely to churn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2023-04-25T12:07:51Z</dcterms:created>
  <dcterms:modified xsi:type="dcterms:W3CDTF">2023-04-25T12:48:56Z</dcterms:modified>
</cp:coreProperties>
</file>