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6284D-5B5F-46A3-8331-0C343CE62602}" v="931" dt="2023-04-23T00:42:5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3" y="49370"/>
            <a:ext cx="6368491" cy="3027606"/>
          </a:xfrm>
          <a:solidFill>
            <a:srgbClr val="ED7D31"/>
          </a:solidFill>
        </p:spPr>
        <p:txBody>
          <a:bodyPr>
            <a:normAutofit/>
          </a:bodyPr>
          <a:lstStyle/>
          <a:p>
            <a:r>
              <a:rPr lang="en-US" sz="7200" dirty="0">
                <a:cs typeface="Calibri Light"/>
              </a:rPr>
              <a:t>Strategic</a:t>
            </a:r>
            <a:br>
              <a:rPr lang="en-US" sz="7200" dirty="0">
                <a:cs typeface="Calibri Light"/>
              </a:rPr>
            </a:br>
            <a:r>
              <a:rPr lang="en-US" sz="7200" dirty="0">
                <a:cs typeface="Calibri Light"/>
              </a:rPr>
              <a:t>plan</a:t>
            </a:r>
          </a:p>
        </p:txBody>
      </p:sp>
      <p:pic>
        <p:nvPicPr>
          <p:cNvPr id="5" name="Picture 5" descr="Free picture: point, meeting, two, meeting, participants">
            <a:extLst>
              <a:ext uri="{FF2B5EF4-FFF2-40B4-BE49-F238E27FC236}">
                <a16:creationId xmlns:a16="http://schemas.microsoft.com/office/drawing/2014/main" id="{D217D456-DAB3-69FB-A285-07C4E042D2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14" r="7814"/>
          <a:stretch/>
        </p:blipFill>
        <p:spPr>
          <a:xfrm>
            <a:off x="53103" y="3080243"/>
            <a:ext cx="6376115" cy="37252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FB3CB-2B76-F13B-C8BE-5FCD8B77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2099" y="50442"/>
            <a:ext cx="5552827" cy="6687870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r>
              <a:rPr lang="en-US" sz="3200" b="1" dirty="0">
                <a:cs typeface="Calibri"/>
              </a:rPr>
              <a:t>Data Model</a:t>
            </a:r>
          </a:p>
          <a:p>
            <a:pPr marL="457200" indent="-457200">
              <a:buChar char="•"/>
            </a:pPr>
            <a:r>
              <a:rPr lang="en-US" sz="2400" dirty="0" err="1">
                <a:cs typeface="Calibri"/>
              </a:rPr>
              <a:t>Estimated_stock_pct</a:t>
            </a:r>
            <a:r>
              <a:rPr lang="en-US" sz="2400" dirty="0">
                <a:cs typeface="Calibri"/>
              </a:rPr>
              <a:t> and temperature are needed so we will use all 3 tables</a:t>
            </a:r>
          </a:p>
          <a:p>
            <a:r>
              <a:rPr lang="en-US" sz="3200" b="1" dirty="0">
                <a:cs typeface="Calibri"/>
              </a:rPr>
              <a:t>Plan of work</a:t>
            </a:r>
          </a:p>
          <a:p>
            <a:pPr marL="342900" indent="-342900">
              <a:buChar char="•"/>
            </a:pPr>
            <a:r>
              <a:rPr lang="en-US" sz="2400" dirty="0">
                <a:cs typeface="Calibri"/>
              </a:rPr>
              <a:t>Data preparation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 Merge the 3 tables using join, then clean,  prepare the data removing outliers  </a:t>
            </a:r>
          </a:p>
          <a:p>
            <a:pPr marL="342900" indent="-342900">
              <a:buChar char="•"/>
            </a:pPr>
            <a:r>
              <a:rPr lang="en-US" sz="2400" dirty="0">
                <a:cs typeface="Calibri"/>
              </a:rPr>
              <a:t>Feature Engineering</a:t>
            </a:r>
            <a:endParaRPr lang="en-US" dirty="0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 Create new features and transform the dataset ready for predictive analyses</a:t>
            </a:r>
          </a:p>
          <a:p>
            <a:pPr marL="342900" indent="-342900">
              <a:buChar char="•"/>
            </a:pPr>
            <a:r>
              <a:rPr lang="en-US" sz="2400" dirty="0">
                <a:cs typeface="Calibri"/>
              </a:rPr>
              <a:t>Model Testing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 Testing algorithms using cross validation</a:t>
            </a:r>
          </a:p>
          <a:p>
            <a:pPr marL="342900" indent="-342900">
              <a:buChar char="•"/>
            </a:pPr>
            <a:r>
              <a:rPr lang="en-US" sz="2400" dirty="0">
                <a:cs typeface="Calibri"/>
              </a:rPr>
              <a:t>Evaluation of results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  Measuring performance metrics</a:t>
            </a:r>
          </a:p>
          <a:p>
            <a:pPr marL="342900" indent="-342900">
              <a:buChar char="•"/>
            </a:pPr>
            <a:r>
              <a:rPr lang="en-US" sz="2400" dirty="0">
                <a:cs typeface="Calibri"/>
              </a:rPr>
              <a:t>Development of Production Algorithm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  Turning the algorithm as an API</a:t>
            </a:r>
          </a:p>
          <a:p>
            <a:pPr marL="342900" indent="-342900">
              <a:buChar char="•"/>
            </a:pPr>
            <a:r>
              <a:rPr lang="en-US" sz="2400" dirty="0">
                <a:cs typeface="Calibri"/>
              </a:rPr>
              <a:t>QA and DevOps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  Testing and integration of the model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          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Strategic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2023-04-22T23:50:24Z</dcterms:created>
  <dcterms:modified xsi:type="dcterms:W3CDTF">2023-04-23T00:43:10Z</dcterms:modified>
</cp:coreProperties>
</file>