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75EA3-3B16-47C7-A787-283EACE27AF9}" v="529" dt="2023-04-23T15:01:5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[Book.xlsx]Sheet1!$B$1</c:f>
              <c:strCache>
                <c:ptCount val="1"/>
                <c:pt idx="0">
                  <c:v>importance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F7-4E1D-BB5D-285ABD19DE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F7-4E1D-BB5D-285ABD19DE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F7-4E1D-BB5D-285ABD19DE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F7-4E1D-BB5D-285ABD19DE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F7-4E1D-BB5D-285ABD19DE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F7-4E1D-BB5D-285ABD19DE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5F7-4E1D-BB5D-285ABD19DE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[Book.xlsx]Sheet1!$A$2:$A$8</c:f>
              <c:strCache>
                <c:ptCount val="7"/>
                <c:pt idx="0">
                  <c:v>unit_price</c:v>
                </c:pt>
                <c:pt idx="1">
                  <c:v>temperature</c:v>
                </c:pt>
                <c:pt idx="2">
                  <c:v>hour</c:v>
                </c:pt>
                <c:pt idx="3">
                  <c:v>quantity</c:v>
                </c:pt>
                <c:pt idx="4">
                  <c:v>month</c:v>
                </c:pt>
                <c:pt idx="5">
                  <c:v>week</c:v>
                </c:pt>
                <c:pt idx="6">
                  <c:v>category</c:v>
                </c:pt>
              </c:strCache>
            </c:strRef>
          </c:cat>
          <c:val>
            <c:numRef>
              <c:f>[Book.xlsx]Sheet1!$B$2:$B$8</c:f>
              <c:numCache>
                <c:formatCode>General</c:formatCode>
                <c:ptCount val="7"/>
                <c:pt idx="0">
                  <c:v>31</c:v>
                </c:pt>
                <c:pt idx="1">
                  <c:v>21</c:v>
                </c:pt>
                <c:pt idx="2">
                  <c:v>18</c:v>
                </c:pt>
                <c:pt idx="3">
                  <c:v>12</c:v>
                </c:pt>
                <c:pt idx="4">
                  <c:v>7</c:v>
                </c:pt>
                <c:pt idx="5">
                  <c:v>7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5F7-4E1D-BB5D-285ABD19D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91587"/>
            <a:ext cx="6011983" cy="1354870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Calibri Light"/>
                <a:cs typeface="Calibri Light"/>
              </a:rPr>
              <a:t>Importance of Features</a:t>
            </a:r>
            <a:br>
              <a:rPr lang="en-US" sz="2800" b="1" dirty="0">
                <a:ea typeface="Calibri Light"/>
                <a:cs typeface="Calibri Light"/>
              </a:rPr>
            </a:br>
            <a:r>
              <a:rPr lang="en-US" sz="2800" dirty="0">
                <a:ea typeface="Calibri Light"/>
                <a:cs typeface="Calibri Light"/>
              </a:rPr>
              <a:t>for predicting estimated stock percentage</a:t>
            </a:r>
            <a:endParaRPr lang="en-US" sz="2800" b="1" dirty="0"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3653-F45B-0173-80C1-05EFFE1A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0011"/>
            <a:ext cx="5388428" cy="61391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ea typeface="Calibri"/>
                <a:cs typeface="Calibri"/>
              </a:rPr>
              <a:t>More Data is required</a:t>
            </a: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With an accuracy of approximately 50% with the current set of features, an ideal accuracy should be lower, so more data is needed to test for production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ea typeface="Calibri"/>
                <a:cs typeface="Calibri"/>
              </a:rPr>
              <a:t>Price is the most important</a:t>
            </a: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Price was the most important feature while category was least important, are there more features we can add?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ea typeface="Calibri"/>
                <a:cs typeface="Calibri"/>
              </a:rPr>
              <a:t>More IoT Data Needed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Temperature was the second most important feature, so with more data, the accuracy of the model should improve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9D3ED5-0B46-D185-BBF2-5AA2C3E1A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895831"/>
              </p:ext>
            </p:extLst>
          </p:nvPr>
        </p:nvGraphicFramePr>
        <p:xfrm>
          <a:off x="224692" y="1445848"/>
          <a:ext cx="5871307" cy="4726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Importance of Features for predicting estimated stock percentage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2023-04-23T14:18:57Z</dcterms:created>
  <dcterms:modified xsi:type="dcterms:W3CDTF">2023-04-23T15:03:07Z</dcterms:modified>
</cp:coreProperties>
</file>