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85" r:id="rId4"/>
    <p:sldId id="303" r:id="rId5"/>
    <p:sldId id="26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79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5373A0-6A5D-4638-9360-B65B05B0E594}">
  <a:tblStyle styleId="{645373A0-6A5D-4638-9360-B65B05B0E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82973-2C8D-45D7-9F26-FA1466626CA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D8FD21-4368-4DF3-B3ED-8FC8DBA575FE}">
      <dgm:prSet phldrT="[Texte]" custT="1"/>
      <dgm:spPr/>
      <dgm:t>
        <a:bodyPr/>
        <a:lstStyle/>
        <a:p>
          <a:r>
            <a:rPr lang="en-US" sz="2400" b="1" dirty="0">
              <a:latin typeface="Roboto Condensed" panose="020B0604020202020204" charset="0"/>
              <a:ea typeface="Roboto Condensed" panose="020B0604020202020204" charset="0"/>
            </a:rPr>
            <a:t>Blockchain</a:t>
          </a:r>
        </a:p>
        <a:p>
          <a:r>
            <a:rPr lang="en-US" sz="2000" dirty="0">
              <a:latin typeface="Roboto Condensed" panose="020B0604020202020204" charset="0"/>
              <a:ea typeface="Roboto Condensed" panose="020B0604020202020204" charset="0"/>
            </a:rPr>
            <a:t>Base </a:t>
          </a:r>
          <a:r>
            <a:rPr lang="en-US" sz="2000" dirty="0" err="1">
              <a:latin typeface="Roboto Condensed" panose="020B0604020202020204" charset="0"/>
              <a:ea typeface="Roboto Condensed" panose="020B0604020202020204" charset="0"/>
            </a:rPr>
            <a:t>donn</a:t>
          </a:r>
          <a:r>
            <a:rPr lang="fr-FR" sz="2000" dirty="0" err="1">
              <a:latin typeface="Roboto Condensed" panose="020B0604020202020204" charset="0"/>
              <a:ea typeface="Roboto Condensed" panose="020B0604020202020204" charset="0"/>
            </a:rPr>
            <a:t>ées</a:t>
          </a:r>
          <a:r>
            <a:rPr lang="en-US" sz="2000" dirty="0">
              <a:latin typeface="Roboto Condensed" panose="020B0604020202020204" charset="0"/>
              <a:ea typeface="Roboto Condensed" panose="020B0604020202020204" charset="0"/>
            </a:rPr>
            <a:t> s</a:t>
          </a:r>
          <a:r>
            <a:rPr lang="fr-FR" sz="2000" dirty="0" err="1">
              <a:latin typeface="Roboto Condensed" panose="020B0604020202020204" charset="0"/>
              <a:ea typeface="Roboto Condensed" panose="020B0604020202020204" charset="0"/>
            </a:rPr>
            <a:t>écurisée</a:t>
          </a:r>
          <a:r>
            <a:rPr lang="fr-FR" sz="2000" dirty="0">
              <a:latin typeface="Roboto Condensed" panose="020B0604020202020204" charset="0"/>
              <a:ea typeface="Roboto Condensed" panose="020B0604020202020204" charset="0"/>
            </a:rPr>
            <a:t> et distribuée</a:t>
          </a:r>
        </a:p>
        <a:p>
          <a:r>
            <a:rPr lang="fr-FR" sz="2000" dirty="0">
              <a:latin typeface="Roboto Condensed" panose="020B0604020202020204" charset="0"/>
              <a:ea typeface="Roboto Condensed" panose="020B0604020202020204" charset="0"/>
            </a:rPr>
            <a:t>Historique des échanges entre utilisateurs</a:t>
          </a:r>
        </a:p>
      </dgm:t>
    </dgm:pt>
    <dgm:pt modelId="{4860C2EF-8CF7-43D9-B33A-359439A9ED8D}" type="parTrans" cxnId="{0785A15D-6EFD-4C90-9239-04647C29C5BF}">
      <dgm:prSet/>
      <dgm:spPr/>
      <dgm:t>
        <a:bodyPr/>
        <a:lstStyle/>
        <a:p>
          <a:endParaRPr lang="fr-FR"/>
        </a:p>
      </dgm:t>
    </dgm:pt>
    <dgm:pt modelId="{2FB572D8-F444-43D6-A43B-646F1DB474C2}" type="sibTrans" cxnId="{0785A15D-6EFD-4C90-9239-04647C29C5BF}">
      <dgm:prSet/>
      <dgm:spPr/>
      <dgm:t>
        <a:bodyPr/>
        <a:lstStyle/>
        <a:p>
          <a:endParaRPr lang="fr-FR"/>
        </a:p>
      </dgm:t>
    </dgm:pt>
    <dgm:pt modelId="{B0558B76-8FA1-4B8E-858E-3AEA009F8AE2}">
      <dgm:prSet phldrT="[Texte]" custT="1"/>
      <dgm:spPr/>
      <dgm:t>
        <a:bodyPr/>
        <a:lstStyle/>
        <a:p>
          <a:r>
            <a:rPr lang="fr-FR" sz="2400" b="1" dirty="0">
              <a:latin typeface="Roboto Condensed" panose="020B0604020202020204" charset="0"/>
              <a:ea typeface="Roboto Condensed" panose="020B0604020202020204" charset="0"/>
            </a:rPr>
            <a:t>Traçabilité alimentaire</a:t>
          </a:r>
        </a:p>
        <a:p>
          <a:r>
            <a:rPr lang="fr-FR" sz="2000" dirty="0">
              <a:latin typeface="Roboto Condensed" panose="020B0604020202020204" charset="0"/>
              <a:ea typeface="Roboto Condensed" panose="020B0604020202020204" charset="0"/>
            </a:rPr>
            <a:t>Retracer a toutes les étapes de la production à la distribution</a:t>
          </a:r>
        </a:p>
        <a:p>
          <a:r>
            <a:rPr lang="fr-FR" sz="2000" dirty="0">
              <a:latin typeface="Roboto Condensed" panose="020B0604020202020204" charset="0"/>
              <a:ea typeface="Roboto Condensed" panose="020B0604020202020204" charset="0"/>
            </a:rPr>
            <a:t>Cheminement d’une denrée alimentaire</a:t>
          </a:r>
        </a:p>
      </dgm:t>
    </dgm:pt>
    <dgm:pt modelId="{1644C933-957C-49A4-93D7-05D2952EBFD1}" type="parTrans" cxnId="{2FC9675E-56C2-409B-B37C-A636B4C4B822}">
      <dgm:prSet/>
      <dgm:spPr/>
      <dgm:t>
        <a:bodyPr/>
        <a:lstStyle/>
        <a:p>
          <a:endParaRPr lang="fr-FR"/>
        </a:p>
      </dgm:t>
    </dgm:pt>
    <dgm:pt modelId="{B2777C37-253D-46CE-8A32-6B51245F0A53}" type="sibTrans" cxnId="{2FC9675E-56C2-409B-B37C-A636B4C4B822}">
      <dgm:prSet/>
      <dgm:spPr/>
      <dgm:t>
        <a:bodyPr/>
        <a:lstStyle/>
        <a:p>
          <a:endParaRPr lang="fr-FR"/>
        </a:p>
      </dgm:t>
    </dgm:pt>
    <dgm:pt modelId="{E0F4A2E3-E212-4C6E-B5A5-7BB507615365}" type="pres">
      <dgm:prSet presAssocID="{0DF82973-2C8D-45D7-9F26-FA1466626CA8}" presName="Name0" presStyleCnt="0">
        <dgm:presLayoutVars>
          <dgm:dir/>
          <dgm:resizeHandles val="exact"/>
        </dgm:presLayoutVars>
      </dgm:prSet>
      <dgm:spPr/>
    </dgm:pt>
    <dgm:pt modelId="{F7FEC53E-795B-4008-9F28-5BF7506DA3FD}" type="pres">
      <dgm:prSet presAssocID="{27D8FD21-4368-4DF3-B3ED-8FC8DBA575FE}" presName="composite" presStyleCnt="0"/>
      <dgm:spPr/>
    </dgm:pt>
    <dgm:pt modelId="{503BEF5E-033C-4645-8EFD-903655B35C9F}" type="pres">
      <dgm:prSet presAssocID="{27D8FD21-4368-4DF3-B3ED-8FC8DBA575FE}" presName="rect1" presStyleLbl="trAlignAcc1" presStyleIdx="0" presStyleCnt="2" custScaleX="146047">
        <dgm:presLayoutVars>
          <dgm:bulletEnabled val="1"/>
        </dgm:presLayoutVars>
      </dgm:prSet>
      <dgm:spPr/>
    </dgm:pt>
    <dgm:pt modelId="{A87F3EA4-CCCF-4B58-BFFF-65A8D45A36A0}" type="pres">
      <dgm:prSet presAssocID="{27D8FD21-4368-4DF3-B3ED-8FC8DBA575FE}" presName="rect2" presStyleLbl="fgImgPlace1" presStyleIdx="0" presStyleCnt="2" custScaleX="135121" custScaleY="82745" custLinFactX="-20211" custLinFactNeighborX="-100000" custLinFactNeighborY="9714"/>
      <dgm:spPr>
        <a:blipFill>
          <a:blip xmlns:r="http://schemas.openxmlformats.org/officeDocument/2006/relationships" r:embed="rId1"/>
          <a:srcRect/>
          <a:stretch>
            <a:fillRect l="-75000" r="-75000"/>
          </a:stretch>
        </a:blipFill>
      </dgm:spPr>
    </dgm:pt>
    <dgm:pt modelId="{CAA62236-997B-413B-B9AD-B47E5404543E}" type="pres">
      <dgm:prSet presAssocID="{2FB572D8-F444-43D6-A43B-646F1DB474C2}" presName="sibTrans" presStyleCnt="0"/>
      <dgm:spPr/>
    </dgm:pt>
    <dgm:pt modelId="{EBD2BED5-6AAF-4BD3-8857-833314D2FA1A}" type="pres">
      <dgm:prSet presAssocID="{B0558B76-8FA1-4B8E-858E-3AEA009F8AE2}" presName="composite" presStyleCnt="0"/>
      <dgm:spPr/>
    </dgm:pt>
    <dgm:pt modelId="{399AA5E6-E040-47B2-AD3F-358B4453149E}" type="pres">
      <dgm:prSet presAssocID="{B0558B76-8FA1-4B8E-858E-3AEA009F8AE2}" presName="rect1" presStyleLbl="trAlignAcc1" presStyleIdx="1" presStyleCnt="2" custScaleX="144615">
        <dgm:presLayoutVars>
          <dgm:bulletEnabled val="1"/>
        </dgm:presLayoutVars>
      </dgm:prSet>
      <dgm:spPr/>
    </dgm:pt>
    <dgm:pt modelId="{BF9BAEFB-3BCC-447F-A4B9-4576FAFCC492}" type="pres">
      <dgm:prSet presAssocID="{B0558B76-8FA1-4B8E-858E-3AEA009F8AE2}" presName="rect2" presStyleLbl="fgImgPlace1" presStyleIdx="1" presStyleCnt="2" custScaleX="148064" custScaleY="86036" custLinFactX="-20211" custLinFactNeighborX="-100000" custLinFactNeighborY="1203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CB79E70D-BFF7-4079-81E6-0E76C982A819}" type="presOf" srcId="{0DF82973-2C8D-45D7-9F26-FA1466626CA8}" destId="{E0F4A2E3-E212-4C6E-B5A5-7BB507615365}" srcOrd="0" destOrd="0" presId="urn:microsoft.com/office/officeart/2008/layout/PictureStrips"/>
    <dgm:cxn modelId="{E48BCD25-6533-4F5E-9FC7-1DC4F1CD772F}" type="presOf" srcId="{B0558B76-8FA1-4B8E-858E-3AEA009F8AE2}" destId="{399AA5E6-E040-47B2-AD3F-358B4453149E}" srcOrd="0" destOrd="0" presId="urn:microsoft.com/office/officeart/2008/layout/PictureStrips"/>
    <dgm:cxn modelId="{0785A15D-6EFD-4C90-9239-04647C29C5BF}" srcId="{0DF82973-2C8D-45D7-9F26-FA1466626CA8}" destId="{27D8FD21-4368-4DF3-B3ED-8FC8DBA575FE}" srcOrd="0" destOrd="0" parTransId="{4860C2EF-8CF7-43D9-B33A-359439A9ED8D}" sibTransId="{2FB572D8-F444-43D6-A43B-646F1DB474C2}"/>
    <dgm:cxn modelId="{2FC9675E-56C2-409B-B37C-A636B4C4B822}" srcId="{0DF82973-2C8D-45D7-9F26-FA1466626CA8}" destId="{B0558B76-8FA1-4B8E-858E-3AEA009F8AE2}" srcOrd="1" destOrd="0" parTransId="{1644C933-957C-49A4-93D7-05D2952EBFD1}" sibTransId="{B2777C37-253D-46CE-8A32-6B51245F0A53}"/>
    <dgm:cxn modelId="{D574EFA2-93B6-43BD-95C7-FDC801E61F31}" type="presOf" srcId="{27D8FD21-4368-4DF3-B3ED-8FC8DBA575FE}" destId="{503BEF5E-033C-4645-8EFD-903655B35C9F}" srcOrd="0" destOrd="0" presId="urn:microsoft.com/office/officeart/2008/layout/PictureStrips"/>
    <dgm:cxn modelId="{0533676A-47E9-4CD6-A9AB-0B24589E51D5}" type="presParOf" srcId="{E0F4A2E3-E212-4C6E-B5A5-7BB507615365}" destId="{F7FEC53E-795B-4008-9F28-5BF7506DA3FD}" srcOrd="0" destOrd="0" presId="urn:microsoft.com/office/officeart/2008/layout/PictureStrips"/>
    <dgm:cxn modelId="{31AE4655-DDE3-41F0-A523-C077F74BD473}" type="presParOf" srcId="{F7FEC53E-795B-4008-9F28-5BF7506DA3FD}" destId="{503BEF5E-033C-4645-8EFD-903655B35C9F}" srcOrd="0" destOrd="0" presId="urn:microsoft.com/office/officeart/2008/layout/PictureStrips"/>
    <dgm:cxn modelId="{1B0ABA5C-3E6E-4551-AE7F-56C19CAC765D}" type="presParOf" srcId="{F7FEC53E-795B-4008-9F28-5BF7506DA3FD}" destId="{A87F3EA4-CCCF-4B58-BFFF-65A8D45A36A0}" srcOrd="1" destOrd="0" presId="urn:microsoft.com/office/officeart/2008/layout/PictureStrips"/>
    <dgm:cxn modelId="{BB067880-CA43-477B-8ABA-B6E4A81B64FC}" type="presParOf" srcId="{E0F4A2E3-E212-4C6E-B5A5-7BB507615365}" destId="{CAA62236-997B-413B-B9AD-B47E5404543E}" srcOrd="1" destOrd="0" presId="urn:microsoft.com/office/officeart/2008/layout/PictureStrips"/>
    <dgm:cxn modelId="{98219A66-91DC-4AE6-9D69-5A41BEC85F47}" type="presParOf" srcId="{E0F4A2E3-E212-4C6E-B5A5-7BB507615365}" destId="{EBD2BED5-6AAF-4BD3-8857-833314D2FA1A}" srcOrd="2" destOrd="0" presId="urn:microsoft.com/office/officeart/2008/layout/PictureStrips"/>
    <dgm:cxn modelId="{4AE7FD5F-ADE4-4EC3-9705-15130F8C303D}" type="presParOf" srcId="{EBD2BED5-6AAF-4BD3-8857-833314D2FA1A}" destId="{399AA5E6-E040-47B2-AD3F-358B4453149E}" srcOrd="0" destOrd="0" presId="urn:microsoft.com/office/officeart/2008/layout/PictureStrips"/>
    <dgm:cxn modelId="{637D8248-3C87-4DBD-9C8D-8521CDCD0D4A}" type="presParOf" srcId="{EBD2BED5-6AAF-4BD3-8857-833314D2FA1A}" destId="{BF9BAEFB-3BCC-447F-A4B9-4576FAFCC49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24977-1A66-49C2-BDDE-3E11F9A29FE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4DE887E-3434-4D4A-9006-02D84B2A25A9}">
      <dgm:prSet phldrT="[Texte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4996B850-0F51-4627-97AD-2B050FFB1923}" type="parTrans" cxnId="{4CA023D5-7050-4645-8214-5938A7945B3C}">
      <dgm:prSet/>
      <dgm:spPr/>
      <dgm:t>
        <a:bodyPr/>
        <a:lstStyle/>
        <a:p>
          <a:endParaRPr lang="fr-FR"/>
        </a:p>
      </dgm:t>
    </dgm:pt>
    <dgm:pt modelId="{0099ABB1-B801-4E3D-B258-BFD3B02FB29E}" type="sibTrans" cxnId="{4CA023D5-7050-4645-8214-5938A7945B3C}">
      <dgm:prSet/>
      <dgm:spPr/>
      <dgm:t>
        <a:bodyPr/>
        <a:lstStyle/>
        <a:p>
          <a:endParaRPr lang="fr-FR"/>
        </a:p>
      </dgm:t>
    </dgm:pt>
    <dgm:pt modelId="{D5B06BA1-514D-49BC-B0DD-37CB434EB679}">
      <dgm:prSet phldrT="[Texte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79DB62F6-B9D7-47B7-956D-7BF1AAD779B5}" type="parTrans" cxnId="{3BC16729-D9FA-424C-AC1F-127F545B511C}">
      <dgm:prSet/>
      <dgm:spPr/>
      <dgm:t>
        <a:bodyPr/>
        <a:lstStyle/>
        <a:p>
          <a:endParaRPr lang="fr-FR"/>
        </a:p>
      </dgm:t>
    </dgm:pt>
    <dgm:pt modelId="{053ECFFA-9358-4BCC-A2DE-B20824B17C31}" type="sibTrans" cxnId="{3BC16729-D9FA-424C-AC1F-127F545B511C}">
      <dgm:prSet/>
      <dgm:spPr/>
      <dgm:t>
        <a:bodyPr/>
        <a:lstStyle/>
        <a:p>
          <a:endParaRPr lang="fr-FR"/>
        </a:p>
      </dgm:t>
    </dgm:pt>
    <dgm:pt modelId="{975595B7-37DE-41A2-B3E9-7710DB38A5AA}">
      <dgm:prSet phldrT="[Texte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514BBABC-4754-4C87-8E6F-1FD998F86AFB}" type="parTrans" cxnId="{AE1F0B50-65FE-4F26-943E-15933055AEB0}">
      <dgm:prSet/>
      <dgm:spPr/>
      <dgm:t>
        <a:bodyPr/>
        <a:lstStyle/>
        <a:p>
          <a:endParaRPr lang="fr-FR"/>
        </a:p>
      </dgm:t>
    </dgm:pt>
    <dgm:pt modelId="{79CD6DA1-F1D6-407E-ADD4-822D24772D4F}" type="sibTrans" cxnId="{AE1F0B50-65FE-4F26-943E-15933055AEB0}">
      <dgm:prSet/>
      <dgm:spPr/>
      <dgm:t>
        <a:bodyPr/>
        <a:lstStyle/>
        <a:p>
          <a:endParaRPr lang="fr-FR"/>
        </a:p>
      </dgm:t>
    </dgm:pt>
    <dgm:pt modelId="{29670248-44C6-4C08-B38F-369C3534E747}">
      <dgm:prSet phldrT="[Texte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B2FE0EC4-FA22-410B-AFFD-6625580E143D}" type="parTrans" cxnId="{B1B8C0EC-3DAC-4A8C-8DD4-82C21BB6BC68}">
      <dgm:prSet/>
      <dgm:spPr/>
      <dgm:t>
        <a:bodyPr/>
        <a:lstStyle/>
        <a:p>
          <a:endParaRPr lang="fr-FR"/>
        </a:p>
      </dgm:t>
    </dgm:pt>
    <dgm:pt modelId="{EC6787C7-6BC8-44C5-A9BB-3FB9793B35E6}" type="sibTrans" cxnId="{B1B8C0EC-3DAC-4A8C-8DD4-82C21BB6BC68}">
      <dgm:prSet/>
      <dgm:spPr/>
      <dgm:t>
        <a:bodyPr/>
        <a:lstStyle/>
        <a:p>
          <a:endParaRPr lang="fr-FR"/>
        </a:p>
      </dgm:t>
    </dgm:pt>
    <dgm:pt modelId="{E7180DF6-3C79-4BBD-B351-0863B9BAFA1F}" type="pres">
      <dgm:prSet presAssocID="{10024977-1A66-49C2-BDDE-3E11F9A29FE7}" presName="cycle" presStyleCnt="0">
        <dgm:presLayoutVars>
          <dgm:dir/>
          <dgm:resizeHandles val="exact"/>
        </dgm:presLayoutVars>
      </dgm:prSet>
      <dgm:spPr/>
    </dgm:pt>
    <dgm:pt modelId="{E9C7D5C1-C3E5-4A14-A42D-9207C92BE34C}" type="pres">
      <dgm:prSet presAssocID="{44DE887E-3434-4D4A-9006-02D84B2A25A9}" presName="node" presStyleLbl="node1" presStyleIdx="0" presStyleCnt="4">
        <dgm:presLayoutVars>
          <dgm:bulletEnabled val="1"/>
        </dgm:presLayoutVars>
      </dgm:prSet>
      <dgm:spPr/>
    </dgm:pt>
    <dgm:pt modelId="{2B7FDCAA-2DD2-4388-8304-0D48DFB8A374}" type="pres">
      <dgm:prSet presAssocID="{44DE887E-3434-4D4A-9006-02D84B2A25A9}" presName="spNode" presStyleCnt="0"/>
      <dgm:spPr/>
    </dgm:pt>
    <dgm:pt modelId="{7802733C-3BAA-4D09-8FF4-00921ECB5245}" type="pres">
      <dgm:prSet presAssocID="{0099ABB1-B801-4E3D-B258-BFD3B02FB29E}" presName="sibTrans" presStyleLbl="sibTrans1D1" presStyleIdx="0" presStyleCnt="4"/>
      <dgm:spPr/>
    </dgm:pt>
    <dgm:pt modelId="{87E1314A-3C72-435F-8F4B-3FA26660FD52}" type="pres">
      <dgm:prSet presAssocID="{D5B06BA1-514D-49BC-B0DD-37CB434EB679}" presName="node" presStyleLbl="node1" presStyleIdx="1" presStyleCnt="4">
        <dgm:presLayoutVars>
          <dgm:bulletEnabled val="1"/>
        </dgm:presLayoutVars>
      </dgm:prSet>
      <dgm:spPr/>
    </dgm:pt>
    <dgm:pt modelId="{F06D0505-B009-4BB7-A221-B2871B02CD99}" type="pres">
      <dgm:prSet presAssocID="{D5B06BA1-514D-49BC-B0DD-37CB434EB679}" presName="spNode" presStyleCnt="0"/>
      <dgm:spPr/>
    </dgm:pt>
    <dgm:pt modelId="{6D87BC18-B442-4470-AC09-2DA6DE92AF76}" type="pres">
      <dgm:prSet presAssocID="{053ECFFA-9358-4BCC-A2DE-B20824B17C31}" presName="sibTrans" presStyleLbl="sibTrans1D1" presStyleIdx="1" presStyleCnt="4"/>
      <dgm:spPr/>
    </dgm:pt>
    <dgm:pt modelId="{59650741-7A64-4CAB-B98A-3BF67AB5E45F}" type="pres">
      <dgm:prSet presAssocID="{975595B7-37DE-41A2-B3E9-7710DB38A5AA}" presName="node" presStyleLbl="node1" presStyleIdx="2" presStyleCnt="4">
        <dgm:presLayoutVars>
          <dgm:bulletEnabled val="1"/>
        </dgm:presLayoutVars>
      </dgm:prSet>
      <dgm:spPr/>
    </dgm:pt>
    <dgm:pt modelId="{A884CD82-B1BC-4386-A2AE-A7048DD1F7F6}" type="pres">
      <dgm:prSet presAssocID="{975595B7-37DE-41A2-B3E9-7710DB38A5AA}" presName="spNode" presStyleCnt="0"/>
      <dgm:spPr/>
    </dgm:pt>
    <dgm:pt modelId="{5F880ACA-B899-4D6D-8AF6-69B905938AC0}" type="pres">
      <dgm:prSet presAssocID="{79CD6DA1-F1D6-407E-ADD4-822D24772D4F}" presName="sibTrans" presStyleLbl="sibTrans1D1" presStyleIdx="2" presStyleCnt="4"/>
      <dgm:spPr/>
    </dgm:pt>
    <dgm:pt modelId="{299E1E90-E750-4224-97E0-E8C34D14D3DA}" type="pres">
      <dgm:prSet presAssocID="{29670248-44C6-4C08-B38F-369C3534E747}" presName="node" presStyleLbl="node1" presStyleIdx="3" presStyleCnt="4">
        <dgm:presLayoutVars>
          <dgm:bulletEnabled val="1"/>
        </dgm:presLayoutVars>
      </dgm:prSet>
      <dgm:spPr/>
    </dgm:pt>
    <dgm:pt modelId="{475E9974-1F99-4BE4-8609-351D22147E2F}" type="pres">
      <dgm:prSet presAssocID="{29670248-44C6-4C08-B38F-369C3534E747}" presName="spNode" presStyleCnt="0"/>
      <dgm:spPr/>
    </dgm:pt>
    <dgm:pt modelId="{16E58D6F-0D64-48DA-AC5E-BAE00CE5B6B9}" type="pres">
      <dgm:prSet presAssocID="{EC6787C7-6BC8-44C5-A9BB-3FB9793B35E6}" presName="sibTrans" presStyleLbl="sibTrans1D1" presStyleIdx="3" presStyleCnt="4"/>
      <dgm:spPr/>
    </dgm:pt>
  </dgm:ptLst>
  <dgm:cxnLst>
    <dgm:cxn modelId="{211E370C-001B-471F-994C-5AEDC1405E40}" type="presOf" srcId="{EC6787C7-6BC8-44C5-A9BB-3FB9793B35E6}" destId="{16E58D6F-0D64-48DA-AC5E-BAE00CE5B6B9}" srcOrd="0" destOrd="0" presId="urn:microsoft.com/office/officeart/2005/8/layout/cycle6"/>
    <dgm:cxn modelId="{A989E013-7E62-439F-A97C-36FF58CF4690}" type="presOf" srcId="{44DE887E-3434-4D4A-9006-02D84B2A25A9}" destId="{E9C7D5C1-C3E5-4A14-A42D-9207C92BE34C}" srcOrd="0" destOrd="0" presId="urn:microsoft.com/office/officeart/2005/8/layout/cycle6"/>
    <dgm:cxn modelId="{943A0626-AA10-4E2E-A91B-02C2A964B263}" type="presOf" srcId="{975595B7-37DE-41A2-B3E9-7710DB38A5AA}" destId="{59650741-7A64-4CAB-B98A-3BF67AB5E45F}" srcOrd="0" destOrd="0" presId="urn:microsoft.com/office/officeart/2005/8/layout/cycle6"/>
    <dgm:cxn modelId="{3BC16729-D9FA-424C-AC1F-127F545B511C}" srcId="{10024977-1A66-49C2-BDDE-3E11F9A29FE7}" destId="{D5B06BA1-514D-49BC-B0DD-37CB434EB679}" srcOrd="1" destOrd="0" parTransId="{79DB62F6-B9D7-47B7-956D-7BF1AAD779B5}" sibTransId="{053ECFFA-9358-4BCC-A2DE-B20824B17C31}"/>
    <dgm:cxn modelId="{AE1F0B50-65FE-4F26-943E-15933055AEB0}" srcId="{10024977-1A66-49C2-BDDE-3E11F9A29FE7}" destId="{975595B7-37DE-41A2-B3E9-7710DB38A5AA}" srcOrd="2" destOrd="0" parTransId="{514BBABC-4754-4C87-8E6F-1FD998F86AFB}" sibTransId="{79CD6DA1-F1D6-407E-ADD4-822D24772D4F}"/>
    <dgm:cxn modelId="{DDCC1D57-6900-4687-BF04-47AF11DE873F}" type="presOf" srcId="{29670248-44C6-4C08-B38F-369C3534E747}" destId="{299E1E90-E750-4224-97E0-E8C34D14D3DA}" srcOrd="0" destOrd="0" presId="urn:microsoft.com/office/officeart/2005/8/layout/cycle6"/>
    <dgm:cxn modelId="{B63CA15A-6E01-4C37-9356-9C9D05EEE23A}" type="presOf" srcId="{79CD6DA1-F1D6-407E-ADD4-822D24772D4F}" destId="{5F880ACA-B899-4D6D-8AF6-69B905938AC0}" srcOrd="0" destOrd="0" presId="urn:microsoft.com/office/officeart/2005/8/layout/cycle6"/>
    <dgm:cxn modelId="{C168B090-4301-44C8-A767-A522C677D872}" type="presOf" srcId="{0099ABB1-B801-4E3D-B258-BFD3B02FB29E}" destId="{7802733C-3BAA-4D09-8FF4-00921ECB5245}" srcOrd="0" destOrd="0" presId="urn:microsoft.com/office/officeart/2005/8/layout/cycle6"/>
    <dgm:cxn modelId="{608A2BCF-8167-40EE-BF56-0695EF98B919}" type="presOf" srcId="{10024977-1A66-49C2-BDDE-3E11F9A29FE7}" destId="{E7180DF6-3C79-4BBD-B351-0863B9BAFA1F}" srcOrd="0" destOrd="0" presId="urn:microsoft.com/office/officeart/2005/8/layout/cycle6"/>
    <dgm:cxn modelId="{4CA023D5-7050-4645-8214-5938A7945B3C}" srcId="{10024977-1A66-49C2-BDDE-3E11F9A29FE7}" destId="{44DE887E-3434-4D4A-9006-02D84B2A25A9}" srcOrd="0" destOrd="0" parTransId="{4996B850-0F51-4627-97AD-2B050FFB1923}" sibTransId="{0099ABB1-B801-4E3D-B258-BFD3B02FB29E}"/>
    <dgm:cxn modelId="{B1B8C0EC-3DAC-4A8C-8DD4-82C21BB6BC68}" srcId="{10024977-1A66-49C2-BDDE-3E11F9A29FE7}" destId="{29670248-44C6-4C08-B38F-369C3534E747}" srcOrd="3" destOrd="0" parTransId="{B2FE0EC4-FA22-410B-AFFD-6625580E143D}" sibTransId="{EC6787C7-6BC8-44C5-A9BB-3FB9793B35E6}"/>
    <dgm:cxn modelId="{7806CBEE-789D-4601-BE60-EC0FB66F4DC7}" type="presOf" srcId="{053ECFFA-9358-4BCC-A2DE-B20824B17C31}" destId="{6D87BC18-B442-4470-AC09-2DA6DE92AF76}" srcOrd="0" destOrd="0" presId="urn:microsoft.com/office/officeart/2005/8/layout/cycle6"/>
    <dgm:cxn modelId="{176578FA-022D-4C1F-98E3-8C3A14295323}" type="presOf" srcId="{D5B06BA1-514D-49BC-B0DD-37CB434EB679}" destId="{87E1314A-3C72-435F-8F4B-3FA26660FD52}" srcOrd="0" destOrd="0" presId="urn:microsoft.com/office/officeart/2005/8/layout/cycle6"/>
    <dgm:cxn modelId="{14194A81-0A0E-4EE3-9C04-F49FEC2119F9}" type="presParOf" srcId="{E7180DF6-3C79-4BBD-B351-0863B9BAFA1F}" destId="{E9C7D5C1-C3E5-4A14-A42D-9207C92BE34C}" srcOrd="0" destOrd="0" presId="urn:microsoft.com/office/officeart/2005/8/layout/cycle6"/>
    <dgm:cxn modelId="{2299BD10-F172-4953-8884-8010D6200665}" type="presParOf" srcId="{E7180DF6-3C79-4BBD-B351-0863B9BAFA1F}" destId="{2B7FDCAA-2DD2-4388-8304-0D48DFB8A374}" srcOrd="1" destOrd="0" presId="urn:microsoft.com/office/officeart/2005/8/layout/cycle6"/>
    <dgm:cxn modelId="{72FE0FC1-05BF-4B06-A952-4916242DAE6A}" type="presParOf" srcId="{E7180DF6-3C79-4BBD-B351-0863B9BAFA1F}" destId="{7802733C-3BAA-4D09-8FF4-00921ECB5245}" srcOrd="2" destOrd="0" presId="urn:microsoft.com/office/officeart/2005/8/layout/cycle6"/>
    <dgm:cxn modelId="{E9E101CC-CB59-4420-A202-35B2F3B06157}" type="presParOf" srcId="{E7180DF6-3C79-4BBD-B351-0863B9BAFA1F}" destId="{87E1314A-3C72-435F-8F4B-3FA26660FD52}" srcOrd="3" destOrd="0" presId="urn:microsoft.com/office/officeart/2005/8/layout/cycle6"/>
    <dgm:cxn modelId="{BA100BDC-B00D-47DA-878B-EC194CFFE951}" type="presParOf" srcId="{E7180DF6-3C79-4BBD-B351-0863B9BAFA1F}" destId="{F06D0505-B009-4BB7-A221-B2871B02CD99}" srcOrd="4" destOrd="0" presId="urn:microsoft.com/office/officeart/2005/8/layout/cycle6"/>
    <dgm:cxn modelId="{C350C343-5D72-48D2-81B8-71AAB8CB20F6}" type="presParOf" srcId="{E7180DF6-3C79-4BBD-B351-0863B9BAFA1F}" destId="{6D87BC18-B442-4470-AC09-2DA6DE92AF76}" srcOrd="5" destOrd="0" presId="urn:microsoft.com/office/officeart/2005/8/layout/cycle6"/>
    <dgm:cxn modelId="{5EDA4C42-9D89-4D60-B928-B2BD4C933E3A}" type="presParOf" srcId="{E7180DF6-3C79-4BBD-B351-0863B9BAFA1F}" destId="{59650741-7A64-4CAB-B98A-3BF67AB5E45F}" srcOrd="6" destOrd="0" presId="urn:microsoft.com/office/officeart/2005/8/layout/cycle6"/>
    <dgm:cxn modelId="{B53E0313-92CD-422B-A165-4EB2B2F37190}" type="presParOf" srcId="{E7180DF6-3C79-4BBD-B351-0863B9BAFA1F}" destId="{A884CD82-B1BC-4386-A2AE-A7048DD1F7F6}" srcOrd="7" destOrd="0" presId="urn:microsoft.com/office/officeart/2005/8/layout/cycle6"/>
    <dgm:cxn modelId="{ABC8EB6F-D402-4D31-927A-2DDF388322CD}" type="presParOf" srcId="{E7180DF6-3C79-4BBD-B351-0863B9BAFA1F}" destId="{5F880ACA-B899-4D6D-8AF6-69B905938AC0}" srcOrd="8" destOrd="0" presId="urn:microsoft.com/office/officeart/2005/8/layout/cycle6"/>
    <dgm:cxn modelId="{D48526A6-DB6C-4161-A30C-152F1DB8A98C}" type="presParOf" srcId="{E7180DF6-3C79-4BBD-B351-0863B9BAFA1F}" destId="{299E1E90-E750-4224-97E0-E8C34D14D3DA}" srcOrd="9" destOrd="0" presId="urn:microsoft.com/office/officeart/2005/8/layout/cycle6"/>
    <dgm:cxn modelId="{06DDCE68-A1C7-44EB-98AC-22D0AC96496E}" type="presParOf" srcId="{E7180DF6-3C79-4BBD-B351-0863B9BAFA1F}" destId="{475E9974-1F99-4BE4-8609-351D22147E2F}" srcOrd="10" destOrd="0" presId="urn:microsoft.com/office/officeart/2005/8/layout/cycle6"/>
    <dgm:cxn modelId="{1921573E-6052-4545-B0D9-D29ECE4A4235}" type="presParOf" srcId="{E7180DF6-3C79-4BBD-B351-0863B9BAFA1F}" destId="{16E58D6F-0D64-48DA-AC5E-BAE00CE5B6B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E44B0-A12D-4871-B73F-06CF0D715BE8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1AA8EE9F-D550-49B6-910B-9D382197455A}">
      <dgm:prSet phldrT="[Texte]"/>
      <dgm:spPr/>
      <dgm:t>
        <a:bodyPr/>
        <a:lstStyle/>
        <a:p>
          <a:r>
            <a:rPr lang="en-US" dirty="0"/>
            <a:t>IBM Trust food</a:t>
          </a:r>
        </a:p>
        <a:p>
          <a:endParaRPr lang="fr-FR" dirty="0"/>
        </a:p>
      </dgm:t>
    </dgm:pt>
    <dgm:pt modelId="{B56DC6AE-2842-4F1C-A61E-A96FBB39E7BE}" type="parTrans" cxnId="{0E8CBB55-25A0-43F2-B081-E0EE121E3DC5}">
      <dgm:prSet/>
      <dgm:spPr/>
      <dgm:t>
        <a:bodyPr/>
        <a:lstStyle/>
        <a:p>
          <a:endParaRPr lang="fr-FR"/>
        </a:p>
      </dgm:t>
    </dgm:pt>
    <dgm:pt modelId="{CE1DB44F-00D1-43AB-8D95-567533706995}" type="sibTrans" cxnId="{0E8CBB55-25A0-43F2-B081-E0EE121E3DC5}">
      <dgm:prSet/>
      <dgm:spPr/>
      <dgm:t>
        <a:bodyPr/>
        <a:lstStyle/>
        <a:p>
          <a:endParaRPr lang="fr-FR"/>
        </a:p>
      </dgm:t>
    </dgm:pt>
    <dgm:pt modelId="{4985106D-4C03-408E-8DCD-7B751FC5379A}">
      <dgm:prSet phldrT="[Texte]"/>
      <dgm:spPr/>
      <dgm:t>
        <a:bodyPr/>
        <a:lstStyle/>
        <a:p>
          <a:r>
            <a:rPr lang="en-US" dirty="0"/>
            <a:t>Provenance</a:t>
          </a:r>
          <a:endParaRPr lang="fr-FR" dirty="0"/>
        </a:p>
      </dgm:t>
    </dgm:pt>
    <dgm:pt modelId="{B79A4575-3178-4F1F-B800-9602EC239038}" type="parTrans" cxnId="{38F1D4C5-2D1C-4CA0-8CC8-EE305D13B882}">
      <dgm:prSet/>
      <dgm:spPr/>
      <dgm:t>
        <a:bodyPr/>
        <a:lstStyle/>
        <a:p>
          <a:endParaRPr lang="fr-FR"/>
        </a:p>
      </dgm:t>
    </dgm:pt>
    <dgm:pt modelId="{6A5BC619-E9A4-4B45-9AA8-FF8C31F69D41}" type="sibTrans" cxnId="{38F1D4C5-2D1C-4CA0-8CC8-EE305D13B882}">
      <dgm:prSet/>
      <dgm:spPr/>
      <dgm:t>
        <a:bodyPr/>
        <a:lstStyle/>
        <a:p>
          <a:endParaRPr lang="fr-FR"/>
        </a:p>
      </dgm:t>
    </dgm:pt>
    <dgm:pt modelId="{3B1BCBE6-ECC6-4D1A-A6FE-106B68B868E7}">
      <dgm:prSet phldrT="[Texte]"/>
      <dgm:spPr/>
      <dgm:t>
        <a:bodyPr/>
        <a:lstStyle/>
        <a:p>
          <a:r>
            <a:rPr lang="en-US" dirty="0" err="1"/>
            <a:t>AgriDigital</a:t>
          </a:r>
          <a:endParaRPr lang="fr-FR" dirty="0"/>
        </a:p>
      </dgm:t>
    </dgm:pt>
    <dgm:pt modelId="{D90A2A1C-BA74-46C2-A41E-594D1BFA6AD3}" type="parTrans" cxnId="{D1267348-75A2-4B89-9EC3-1AA8C9989671}">
      <dgm:prSet/>
      <dgm:spPr/>
      <dgm:t>
        <a:bodyPr/>
        <a:lstStyle/>
        <a:p>
          <a:endParaRPr lang="fr-FR"/>
        </a:p>
      </dgm:t>
    </dgm:pt>
    <dgm:pt modelId="{4A3BAA4A-544A-4716-A193-F3A6EE17FD5C}" type="sibTrans" cxnId="{D1267348-75A2-4B89-9EC3-1AA8C9989671}">
      <dgm:prSet/>
      <dgm:spPr/>
      <dgm:t>
        <a:bodyPr/>
        <a:lstStyle/>
        <a:p>
          <a:endParaRPr lang="fr-FR"/>
        </a:p>
      </dgm:t>
    </dgm:pt>
    <dgm:pt modelId="{B65A3C64-282E-4D68-9095-DB4E217D2CDC}" type="pres">
      <dgm:prSet presAssocID="{B3BE44B0-A12D-4871-B73F-06CF0D715BE8}" presName="Name0" presStyleCnt="0">
        <dgm:presLayoutVars>
          <dgm:dir/>
          <dgm:resizeHandles val="exact"/>
        </dgm:presLayoutVars>
      </dgm:prSet>
      <dgm:spPr/>
    </dgm:pt>
    <dgm:pt modelId="{CDF5B56A-FCD8-4C99-A356-8855F1279B2B}" type="pres">
      <dgm:prSet presAssocID="{B3BE44B0-A12D-4871-B73F-06CF0D715BE8}" presName="bkgdShp" presStyleLbl="alignAccFollowNode1" presStyleIdx="0" presStyleCnt="1"/>
      <dgm:spPr/>
    </dgm:pt>
    <dgm:pt modelId="{BBB7BFED-18B8-4E4B-B5A8-DC21EB4352B2}" type="pres">
      <dgm:prSet presAssocID="{B3BE44B0-A12D-4871-B73F-06CF0D715BE8}" presName="linComp" presStyleCnt="0"/>
      <dgm:spPr/>
    </dgm:pt>
    <dgm:pt modelId="{1FA1165B-A94A-4826-A376-B240AD9EB950}" type="pres">
      <dgm:prSet presAssocID="{3B1BCBE6-ECC6-4D1A-A6FE-106B68B868E7}" presName="compNode" presStyleCnt="0"/>
      <dgm:spPr/>
    </dgm:pt>
    <dgm:pt modelId="{494918DE-ECCB-44FB-81BE-6E1C6D7EAA5B}" type="pres">
      <dgm:prSet presAssocID="{3B1BCBE6-ECC6-4D1A-A6FE-106B68B868E7}" presName="node" presStyleLbl="node1" presStyleIdx="0" presStyleCnt="3">
        <dgm:presLayoutVars>
          <dgm:bulletEnabled val="1"/>
        </dgm:presLayoutVars>
      </dgm:prSet>
      <dgm:spPr/>
    </dgm:pt>
    <dgm:pt modelId="{51AFDFCD-C6DB-44FF-8F8D-9B9147120A5C}" type="pres">
      <dgm:prSet presAssocID="{3B1BCBE6-ECC6-4D1A-A6FE-106B68B868E7}" presName="invisiNode" presStyleLbl="node1" presStyleIdx="0" presStyleCnt="3"/>
      <dgm:spPr/>
    </dgm:pt>
    <dgm:pt modelId="{92F7A3EA-E2D6-4CEF-AC53-D666F03E34BF}" type="pres">
      <dgm:prSet presAssocID="{3B1BCBE6-ECC6-4D1A-A6FE-106B68B868E7}" presName="imagNode" presStyleLbl="fgImgPlace1" presStyleIdx="0" presStyleCnt="3" custScaleY="9777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52" r="1052"/>
          </a:stretch>
        </a:blipFill>
      </dgm:spPr>
    </dgm:pt>
    <dgm:pt modelId="{FCAFB6E7-FF0D-4741-851A-52741569DFB1}" type="pres">
      <dgm:prSet presAssocID="{4A3BAA4A-544A-4716-A193-F3A6EE17FD5C}" presName="sibTrans" presStyleLbl="sibTrans2D1" presStyleIdx="0" presStyleCnt="0"/>
      <dgm:spPr/>
    </dgm:pt>
    <dgm:pt modelId="{25B94DE4-E7B4-4AE2-94B4-F3FDCD65DF35}" type="pres">
      <dgm:prSet presAssocID="{1AA8EE9F-D550-49B6-910B-9D382197455A}" presName="compNode" presStyleCnt="0"/>
      <dgm:spPr/>
    </dgm:pt>
    <dgm:pt modelId="{6B9E1962-F6FF-4A2E-85BA-B97467B24EDC}" type="pres">
      <dgm:prSet presAssocID="{1AA8EE9F-D550-49B6-910B-9D382197455A}" presName="node" presStyleLbl="node1" presStyleIdx="1" presStyleCnt="3">
        <dgm:presLayoutVars>
          <dgm:bulletEnabled val="1"/>
        </dgm:presLayoutVars>
      </dgm:prSet>
      <dgm:spPr/>
    </dgm:pt>
    <dgm:pt modelId="{259C02A2-DE30-458F-9C3F-3C39EB714526}" type="pres">
      <dgm:prSet presAssocID="{1AA8EE9F-D550-49B6-910B-9D382197455A}" presName="invisiNode" presStyleLbl="node1" presStyleIdx="1" presStyleCnt="3"/>
      <dgm:spPr/>
    </dgm:pt>
    <dgm:pt modelId="{10B31281-784A-4450-9E27-1B60033F073E}" type="pres">
      <dgm:prSet presAssocID="{1AA8EE9F-D550-49B6-910B-9D382197455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</dgm:spPr>
    </dgm:pt>
    <dgm:pt modelId="{B8A3D96D-0082-46B4-BD10-916221059840}" type="pres">
      <dgm:prSet presAssocID="{CE1DB44F-00D1-43AB-8D95-567533706995}" presName="sibTrans" presStyleLbl="sibTrans2D1" presStyleIdx="0" presStyleCnt="0"/>
      <dgm:spPr/>
    </dgm:pt>
    <dgm:pt modelId="{0F8A5D1F-747A-4F03-832E-1E865D785ABE}" type="pres">
      <dgm:prSet presAssocID="{4985106D-4C03-408E-8DCD-7B751FC5379A}" presName="compNode" presStyleCnt="0"/>
      <dgm:spPr/>
    </dgm:pt>
    <dgm:pt modelId="{84267AD9-012C-4943-9197-ADC8B65A6E00}" type="pres">
      <dgm:prSet presAssocID="{4985106D-4C03-408E-8DCD-7B751FC5379A}" presName="node" presStyleLbl="node1" presStyleIdx="2" presStyleCnt="3">
        <dgm:presLayoutVars>
          <dgm:bulletEnabled val="1"/>
        </dgm:presLayoutVars>
      </dgm:prSet>
      <dgm:spPr/>
    </dgm:pt>
    <dgm:pt modelId="{F2931FF8-877B-4C5A-B009-C529F8C73578}" type="pres">
      <dgm:prSet presAssocID="{4985106D-4C03-408E-8DCD-7B751FC5379A}" presName="invisiNode" presStyleLbl="node1" presStyleIdx="2" presStyleCnt="3"/>
      <dgm:spPr/>
    </dgm:pt>
    <dgm:pt modelId="{C86F555E-3F00-458F-8A83-32FAB183E401}" type="pres">
      <dgm:prSet presAssocID="{4985106D-4C03-408E-8DCD-7B751FC5379A}" presName="imagNode" presStyleLbl="fgImgPlace1" presStyleIdx="2" presStyleCnt="3"/>
      <dgm:spPr/>
    </dgm:pt>
  </dgm:ptLst>
  <dgm:cxnLst>
    <dgm:cxn modelId="{5F32AE0A-B2D1-4D82-9EF4-6FE1DAF08D66}" type="presOf" srcId="{4A3BAA4A-544A-4716-A193-F3A6EE17FD5C}" destId="{FCAFB6E7-FF0D-4741-851A-52741569DFB1}" srcOrd="0" destOrd="0" presId="urn:microsoft.com/office/officeart/2005/8/layout/pList2"/>
    <dgm:cxn modelId="{E8069C0E-5CC2-4503-BF9D-5E12BD357E6B}" type="presOf" srcId="{CE1DB44F-00D1-43AB-8D95-567533706995}" destId="{B8A3D96D-0082-46B4-BD10-916221059840}" srcOrd="0" destOrd="0" presId="urn:microsoft.com/office/officeart/2005/8/layout/pList2"/>
    <dgm:cxn modelId="{D1267348-75A2-4B89-9EC3-1AA8C9989671}" srcId="{B3BE44B0-A12D-4871-B73F-06CF0D715BE8}" destId="{3B1BCBE6-ECC6-4D1A-A6FE-106B68B868E7}" srcOrd="0" destOrd="0" parTransId="{D90A2A1C-BA74-46C2-A41E-594D1BFA6AD3}" sibTransId="{4A3BAA4A-544A-4716-A193-F3A6EE17FD5C}"/>
    <dgm:cxn modelId="{52579370-EFB0-4259-8976-A805EDABAB0B}" type="presOf" srcId="{1AA8EE9F-D550-49B6-910B-9D382197455A}" destId="{6B9E1962-F6FF-4A2E-85BA-B97467B24EDC}" srcOrd="0" destOrd="0" presId="urn:microsoft.com/office/officeart/2005/8/layout/pList2"/>
    <dgm:cxn modelId="{B5DF2F75-C3CA-4D0D-8371-BCF321918121}" type="presOf" srcId="{4985106D-4C03-408E-8DCD-7B751FC5379A}" destId="{84267AD9-012C-4943-9197-ADC8B65A6E00}" srcOrd="0" destOrd="0" presId="urn:microsoft.com/office/officeart/2005/8/layout/pList2"/>
    <dgm:cxn modelId="{0E8CBB55-25A0-43F2-B081-E0EE121E3DC5}" srcId="{B3BE44B0-A12D-4871-B73F-06CF0D715BE8}" destId="{1AA8EE9F-D550-49B6-910B-9D382197455A}" srcOrd="1" destOrd="0" parTransId="{B56DC6AE-2842-4F1C-A61E-A96FBB39E7BE}" sibTransId="{CE1DB44F-00D1-43AB-8D95-567533706995}"/>
    <dgm:cxn modelId="{8C1C0057-9A48-4936-A3DC-06DC01AAF17A}" type="presOf" srcId="{3B1BCBE6-ECC6-4D1A-A6FE-106B68B868E7}" destId="{494918DE-ECCB-44FB-81BE-6E1C6D7EAA5B}" srcOrd="0" destOrd="0" presId="urn:microsoft.com/office/officeart/2005/8/layout/pList2"/>
    <dgm:cxn modelId="{38F1D4C5-2D1C-4CA0-8CC8-EE305D13B882}" srcId="{B3BE44B0-A12D-4871-B73F-06CF0D715BE8}" destId="{4985106D-4C03-408E-8DCD-7B751FC5379A}" srcOrd="2" destOrd="0" parTransId="{B79A4575-3178-4F1F-B800-9602EC239038}" sibTransId="{6A5BC619-E9A4-4B45-9AA8-FF8C31F69D41}"/>
    <dgm:cxn modelId="{4A040ACB-5928-4204-AFC7-B65DE7EB8E43}" type="presOf" srcId="{B3BE44B0-A12D-4871-B73F-06CF0D715BE8}" destId="{B65A3C64-282E-4D68-9095-DB4E217D2CDC}" srcOrd="0" destOrd="0" presId="urn:microsoft.com/office/officeart/2005/8/layout/pList2"/>
    <dgm:cxn modelId="{16C38B6B-073B-4ECA-B2F6-A7AE74E7EF34}" type="presParOf" srcId="{B65A3C64-282E-4D68-9095-DB4E217D2CDC}" destId="{CDF5B56A-FCD8-4C99-A356-8855F1279B2B}" srcOrd="0" destOrd="0" presId="urn:microsoft.com/office/officeart/2005/8/layout/pList2"/>
    <dgm:cxn modelId="{03BEF47E-E686-4E51-91D5-509C65C5DDAD}" type="presParOf" srcId="{B65A3C64-282E-4D68-9095-DB4E217D2CDC}" destId="{BBB7BFED-18B8-4E4B-B5A8-DC21EB4352B2}" srcOrd="1" destOrd="0" presId="urn:microsoft.com/office/officeart/2005/8/layout/pList2"/>
    <dgm:cxn modelId="{DD3CED43-75AF-4D38-B352-59EBCD9CD45E}" type="presParOf" srcId="{BBB7BFED-18B8-4E4B-B5A8-DC21EB4352B2}" destId="{1FA1165B-A94A-4826-A376-B240AD9EB950}" srcOrd="0" destOrd="0" presId="urn:microsoft.com/office/officeart/2005/8/layout/pList2"/>
    <dgm:cxn modelId="{CF385FBA-39DB-44C3-8F99-586AC66DF864}" type="presParOf" srcId="{1FA1165B-A94A-4826-A376-B240AD9EB950}" destId="{494918DE-ECCB-44FB-81BE-6E1C6D7EAA5B}" srcOrd="0" destOrd="0" presId="urn:microsoft.com/office/officeart/2005/8/layout/pList2"/>
    <dgm:cxn modelId="{70881BE3-9897-4570-945A-CF67450699A0}" type="presParOf" srcId="{1FA1165B-A94A-4826-A376-B240AD9EB950}" destId="{51AFDFCD-C6DB-44FF-8F8D-9B9147120A5C}" srcOrd="1" destOrd="0" presId="urn:microsoft.com/office/officeart/2005/8/layout/pList2"/>
    <dgm:cxn modelId="{4064BC7D-A48F-4052-BB2E-EED6361EEEBC}" type="presParOf" srcId="{1FA1165B-A94A-4826-A376-B240AD9EB950}" destId="{92F7A3EA-E2D6-4CEF-AC53-D666F03E34BF}" srcOrd="2" destOrd="0" presId="urn:microsoft.com/office/officeart/2005/8/layout/pList2"/>
    <dgm:cxn modelId="{71A4AF51-0CDE-4443-A01C-E43B9D9015CA}" type="presParOf" srcId="{BBB7BFED-18B8-4E4B-B5A8-DC21EB4352B2}" destId="{FCAFB6E7-FF0D-4741-851A-52741569DFB1}" srcOrd="1" destOrd="0" presId="urn:microsoft.com/office/officeart/2005/8/layout/pList2"/>
    <dgm:cxn modelId="{C5A32287-E721-4922-99DF-8170424FE25B}" type="presParOf" srcId="{BBB7BFED-18B8-4E4B-B5A8-DC21EB4352B2}" destId="{25B94DE4-E7B4-4AE2-94B4-F3FDCD65DF35}" srcOrd="2" destOrd="0" presId="urn:microsoft.com/office/officeart/2005/8/layout/pList2"/>
    <dgm:cxn modelId="{8CEB7D73-6531-4E7E-AED0-676FBF6B569B}" type="presParOf" srcId="{25B94DE4-E7B4-4AE2-94B4-F3FDCD65DF35}" destId="{6B9E1962-F6FF-4A2E-85BA-B97467B24EDC}" srcOrd="0" destOrd="0" presId="urn:microsoft.com/office/officeart/2005/8/layout/pList2"/>
    <dgm:cxn modelId="{3BFE98C5-C56F-4A78-A263-589C57F06B02}" type="presParOf" srcId="{25B94DE4-E7B4-4AE2-94B4-F3FDCD65DF35}" destId="{259C02A2-DE30-458F-9C3F-3C39EB714526}" srcOrd="1" destOrd="0" presId="urn:microsoft.com/office/officeart/2005/8/layout/pList2"/>
    <dgm:cxn modelId="{C96E1BEC-FC67-437E-AD8C-03856E007B37}" type="presParOf" srcId="{25B94DE4-E7B4-4AE2-94B4-F3FDCD65DF35}" destId="{10B31281-784A-4450-9E27-1B60033F073E}" srcOrd="2" destOrd="0" presId="urn:microsoft.com/office/officeart/2005/8/layout/pList2"/>
    <dgm:cxn modelId="{933F6762-A853-46B0-8A51-617874D639E0}" type="presParOf" srcId="{BBB7BFED-18B8-4E4B-B5A8-DC21EB4352B2}" destId="{B8A3D96D-0082-46B4-BD10-916221059840}" srcOrd="3" destOrd="0" presId="urn:microsoft.com/office/officeart/2005/8/layout/pList2"/>
    <dgm:cxn modelId="{17B2764D-8DD7-4C65-872D-DCCDA3346221}" type="presParOf" srcId="{BBB7BFED-18B8-4E4B-B5A8-DC21EB4352B2}" destId="{0F8A5D1F-747A-4F03-832E-1E865D785ABE}" srcOrd="4" destOrd="0" presId="urn:microsoft.com/office/officeart/2005/8/layout/pList2"/>
    <dgm:cxn modelId="{60F65FAC-D7BE-4500-A68E-D07AA639967A}" type="presParOf" srcId="{0F8A5D1F-747A-4F03-832E-1E865D785ABE}" destId="{84267AD9-012C-4943-9197-ADC8B65A6E00}" srcOrd="0" destOrd="0" presId="urn:microsoft.com/office/officeart/2005/8/layout/pList2"/>
    <dgm:cxn modelId="{C72AEB9D-46E2-41AF-945B-3580AE586B56}" type="presParOf" srcId="{0F8A5D1F-747A-4F03-832E-1E865D785ABE}" destId="{F2931FF8-877B-4C5A-B009-C529F8C73578}" srcOrd="1" destOrd="0" presId="urn:microsoft.com/office/officeart/2005/8/layout/pList2"/>
    <dgm:cxn modelId="{275B5AF0-3155-45CE-8FAB-823C7619D341}" type="presParOf" srcId="{0F8A5D1F-747A-4F03-832E-1E865D785ABE}" destId="{C86F555E-3F00-458F-8A83-32FAB183E40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BEF5E-033C-4645-8EFD-903655B35C9F}">
      <dsp:nvSpPr>
        <dsp:cNvPr id="0" name=""/>
        <dsp:cNvSpPr/>
      </dsp:nvSpPr>
      <dsp:spPr>
        <a:xfrm>
          <a:off x="1129354" y="79801"/>
          <a:ext cx="6546163" cy="1400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39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Roboto Condensed" panose="020B0604020202020204" charset="0"/>
              <a:ea typeface="Roboto Condensed" panose="020B0604020202020204" charset="0"/>
            </a:rPr>
            <a:t>Blockchain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Condensed" panose="020B0604020202020204" charset="0"/>
              <a:ea typeface="Roboto Condensed" panose="020B0604020202020204" charset="0"/>
            </a:rPr>
            <a:t>Base </a:t>
          </a:r>
          <a:r>
            <a:rPr lang="en-US" sz="2000" kern="1200" dirty="0" err="1">
              <a:latin typeface="Roboto Condensed" panose="020B0604020202020204" charset="0"/>
              <a:ea typeface="Roboto Condensed" panose="020B0604020202020204" charset="0"/>
            </a:rPr>
            <a:t>donn</a:t>
          </a:r>
          <a:r>
            <a:rPr lang="fr-FR" sz="2000" kern="1200" dirty="0" err="1">
              <a:latin typeface="Roboto Condensed" panose="020B0604020202020204" charset="0"/>
              <a:ea typeface="Roboto Condensed" panose="020B0604020202020204" charset="0"/>
            </a:rPr>
            <a:t>ées</a:t>
          </a:r>
          <a:r>
            <a:rPr lang="en-US" sz="2000" kern="1200" dirty="0">
              <a:latin typeface="Roboto Condensed" panose="020B0604020202020204" charset="0"/>
              <a:ea typeface="Roboto Condensed" panose="020B0604020202020204" charset="0"/>
            </a:rPr>
            <a:t> s</a:t>
          </a:r>
          <a:r>
            <a:rPr lang="fr-FR" sz="2000" kern="1200" dirty="0" err="1">
              <a:latin typeface="Roboto Condensed" panose="020B0604020202020204" charset="0"/>
              <a:ea typeface="Roboto Condensed" panose="020B0604020202020204" charset="0"/>
            </a:rPr>
            <a:t>écurisée</a:t>
          </a:r>
          <a:r>
            <a:rPr lang="fr-FR" sz="2000" kern="1200" dirty="0">
              <a:latin typeface="Roboto Condensed" panose="020B0604020202020204" charset="0"/>
              <a:ea typeface="Roboto Condensed" panose="020B0604020202020204" charset="0"/>
            </a:rPr>
            <a:t> et distribuée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Condensed" panose="020B0604020202020204" charset="0"/>
              <a:ea typeface="Roboto Condensed" panose="020B0604020202020204" charset="0"/>
            </a:rPr>
            <a:t>Historique des échanges entre utilisateurs</a:t>
          </a:r>
        </a:p>
      </dsp:txBody>
      <dsp:txXfrm>
        <a:off x="1129354" y="79801"/>
        <a:ext cx="6546163" cy="1400697"/>
      </dsp:txXfrm>
    </dsp:sp>
    <dsp:sp modelId="{A87F3EA4-CCCF-4B58-BFFF-65A8D45A36A0}">
      <dsp:nvSpPr>
        <dsp:cNvPr id="0" name=""/>
        <dsp:cNvSpPr/>
      </dsp:nvSpPr>
      <dsp:spPr>
        <a:xfrm>
          <a:off x="623728" y="147233"/>
          <a:ext cx="1324845" cy="121695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75000" r="-7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AA5E6-E040-47B2-AD3F-358B4453149E}">
      <dsp:nvSpPr>
        <dsp:cNvPr id="0" name=""/>
        <dsp:cNvSpPr/>
      </dsp:nvSpPr>
      <dsp:spPr>
        <a:xfrm>
          <a:off x="1161447" y="1740437"/>
          <a:ext cx="6481977" cy="1400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39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Roboto Condensed" panose="020B0604020202020204" charset="0"/>
              <a:ea typeface="Roboto Condensed" panose="020B0604020202020204" charset="0"/>
            </a:rPr>
            <a:t>Traçabilité alimentaire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Condensed" panose="020B0604020202020204" charset="0"/>
              <a:ea typeface="Roboto Condensed" panose="020B0604020202020204" charset="0"/>
            </a:rPr>
            <a:t>Retracer a toutes les étapes de la production à la distribution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Roboto Condensed" panose="020B0604020202020204" charset="0"/>
              <a:ea typeface="Roboto Condensed" panose="020B0604020202020204" charset="0"/>
            </a:rPr>
            <a:t>Cheminement d’une denrée alimentaire</a:t>
          </a:r>
        </a:p>
      </dsp:txBody>
      <dsp:txXfrm>
        <a:off x="1161447" y="1740437"/>
        <a:ext cx="6481977" cy="1400697"/>
      </dsp:txXfrm>
    </dsp:sp>
    <dsp:sp modelId="{BF9BAEFB-3BCC-447F-A4B9-4576FAFCC492}">
      <dsp:nvSpPr>
        <dsp:cNvPr id="0" name=""/>
        <dsp:cNvSpPr/>
      </dsp:nvSpPr>
      <dsp:spPr>
        <a:xfrm>
          <a:off x="560276" y="1817788"/>
          <a:ext cx="1451749" cy="126535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7D5C1-C3E5-4A14-A42D-9207C92BE34C}">
      <dsp:nvSpPr>
        <dsp:cNvPr id="0" name=""/>
        <dsp:cNvSpPr/>
      </dsp:nvSpPr>
      <dsp:spPr>
        <a:xfrm>
          <a:off x="3231909" y="1558"/>
          <a:ext cx="1059853" cy="688904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900" kern="1200" dirty="0"/>
        </a:p>
      </dsp:txBody>
      <dsp:txXfrm>
        <a:off x="3265539" y="35188"/>
        <a:ext cx="992593" cy="621644"/>
      </dsp:txXfrm>
    </dsp:sp>
    <dsp:sp modelId="{7802733C-3BAA-4D09-8FF4-00921ECB5245}">
      <dsp:nvSpPr>
        <dsp:cNvPr id="0" name=""/>
        <dsp:cNvSpPr/>
      </dsp:nvSpPr>
      <dsp:spPr>
        <a:xfrm>
          <a:off x="2623878" y="346010"/>
          <a:ext cx="2275915" cy="2275915"/>
        </a:xfrm>
        <a:custGeom>
          <a:avLst/>
          <a:gdLst/>
          <a:ahLst/>
          <a:cxnLst/>
          <a:rect l="0" t="0" r="0" b="0"/>
          <a:pathLst>
            <a:path>
              <a:moveTo>
                <a:pt x="1675515" y="134972"/>
              </a:moveTo>
              <a:arcTo wR="1137957" hR="1137957" stAng="17891367" swAng="26253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1314A-3C72-435F-8F4B-3FA26660FD52}">
      <dsp:nvSpPr>
        <dsp:cNvPr id="0" name=""/>
        <dsp:cNvSpPr/>
      </dsp:nvSpPr>
      <dsp:spPr>
        <a:xfrm>
          <a:off x="4369867" y="1139516"/>
          <a:ext cx="1059853" cy="688904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4403497" y="1173146"/>
        <a:ext cx="992593" cy="621644"/>
      </dsp:txXfrm>
    </dsp:sp>
    <dsp:sp modelId="{6D87BC18-B442-4470-AC09-2DA6DE92AF76}">
      <dsp:nvSpPr>
        <dsp:cNvPr id="0" name=""/>
        <dsp:cNvSpPr/>
      </dsp:nvSpPr>
      <dsp:spPr>
        <a:xfrm>
          <a:off x="2623878" y="346010"/>
          <a:ext cx="2275915" cy="2275915"/>
        </a:xfrm>
        <a:custGeom>
          <a:avLst/>
          <a:gdLst/>
          <a:ahLst/>
          <a:cxnLst/>
          <a:rect l="0" t="0" r="0" b="0"/>
          <a:pathLst>
            <a:path>
              <a:moveTo>
                <a:pt x="2219885" y="1490635"/>
              </a:moveTo>
              <a:arcTo wR="1137957" hR="1137957" stAng="1083271" swAng="26253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50741-7A64-4CAB-B98A-3BF67AB5E45F}">
      <dsp:nvSpPr>
        <dsp:cNvPr id="0" name=""/>
        <dsp:cNvSpPr/>
      </dsp:nvSpPr>
      <dsp:spPr>
        <a:xfrm>
          <a:off x="3231909" y="2277474"/>
          <a:ext cx="1059853" cy="688904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3265539" y="2311104"/>
        <a:ext cx="992593" cy="621644"/>
      </dsp:txXfrm>
    </dsp:sp>
    <dsp:sp modelId="{5F880ACA-B899-4D6D-8AF6-69B905938AC0}">
      <dsp:nvSpPr>
        <dsp:cNvPr id="0" name=""/>
        <dsp:cNvSpPr/>
      </dsp:nvSpPr>
      <dsp:spPr>
        <a:xfrm>
          <a:off x="2623878" y="346010"/>
          <a:ext cx="2275915" cy="2275915"/>
        </a:xfrm>
        <a:custGeom>
          <a:avLst/>
          <a:gdLst/>
          <a:ahLst/>
          <a:cxnLst/>
          <a:rect l="0" t="0" r="0" b="0"/>
          <a:pathLst>
            <a:path>
              <a:moveTo>
                <a:pt x="600399" y="2140943"/>
              </a:moveTo>
              <a:arcTo wR="1137957" hR="1137957" stAng="7091367" swAng="26253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1E90-E750-4224-97E0-E8C34D14D3DA}">
      <dsp:nvSpPr>
        <dsp:cNvPr id="0" name=""/>
        <dsp:cNvSpPr/>
      </dsp:nvSpPr>
      <dsp:spPr>
        <a:xfrm>
          <a:off x="2093951" y="1139516"/>
          <a:ext cx="1059853" cy="688904"/>
        </a:xfrm>
        <a:prstGeom prst="round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2127581" y="1173146"/>
        <a:ext cx="992593" cy="621644"/>
      </dsp:txXfrm>
    </dsp:sp>
    <dsp:sp modelId="{16E58D6F-0D64-48DA-AC5E-BAE00CE5B6B9}">
      <dsp:nvSpPr>
        <dsp:cNvPr id="0" name=""/>
        <dsp:cNvSpPr/>
      </dsp:nvSpPr>
      <dsp:spPr>
        <a:xfrm>
          <a:off x="2623878" y="346010"/>
          <a:ext cx="2275915" cy="2275915"/>
        </a:xfrm>
        <a:custGeom>
          <a:avLst/>
          <a:gdLst/>
          <a:ahLst/>
          <a:cxnLst/>
          <a:rect l="0" t="0" r="0" b="0"/>
          <a:pathLst>
            <a:path>
              <a:moveTo>
                <a:pt x="56030" y="785280"/>
              </a:moveTo>
              <a:arcTo wR="1137957" hR="1137957" stAng="11883271" swAng="26253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5B56A-FCD8-4C99-A356-8855F1279B2B}">
      <dsp:nvSpPr>
        <dsp:cNvPr id="0" name=""/>
        <dsp:cNvSpPr/>
      </dsp:nvSpPr>
      <dsp:spPr>
        <a:xfrm>
          <a:off x="0" y="0"/>
          <a:ext cx="8162026" cy="13278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7A3EA-E2D6-4CEF-AC53-D666F03E34BF}">
      <dsp:nvSpPr>
        <dsp:cNvPr id="0" name=""/>
        <dsp:cNvSpPr/>
      </dsp:nvSpPr>
      <dsp:spPr>
        <a:xfrm>
          <a:off x="244860" y="187868"/>
          <a:ext cx="2397595" cy="95207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52" r="105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918DE-ECCB-44FB-81BE-6E1C6D7EAA5B}">
      <dsp:nvSpPr>
        <dsp:cNvPr id="0" name=""/>
        <dsp:cNvSpPr/>
      </dsp:nvSpPr>
      <dsp:spPr>
        <a:xfrm rot="10800000">
          <a:off x="244860" y="1327807"/>
          <a:ext cx="2397595" cy="162287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AgriDigital</a:t>
          </a:r>
          <a:endParaRPr lang="fr-FR" sz="2600" kern="1200" dirty="0"/>
        </a:p>
      </dsp:txBody>
      <dsp:txXfrm rot="10800000">
        <a:off x="294769" y="1327807"/>
        <a:ext cx="2297777" cy="1572967"/>
      </dsp:txXfrm>
    </dsp:sp>
    <dsp:sp modelId="{10B31281-784A-4450-9E27-1B60033F073E}">
      <dsp:nvSpPr>
        <dsp:cNvPr id="0" name=""/>
        <dsp:cNvSpPr/>
      </dsp:nvSpPr>
      <dsp:spPr>
        <a:xfrm>
          <a:off x="2882215" y="177041"/>
          <a:ext cx="2397595" cy="9737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E1962-F6FF-4A2E-85BA-B97467B24EDC}">
      <dsp:nvSpPr>
        <dsp:cNvPr id="0" name=""/>
        <dsp:cNvSpPr/>
      </dsp:nvSpPr>
      <dsp:spPr>
        <a:xfrm rot="10800000">
          <a:off x="2882215" y="1327807"/>
          <a:ext cx="2397595" cy="162287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IBM Trust food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 dirty="0"/>
        </a:p>
      </dsp:txBody>
      <dsp:txXfrm rot="10800000">
        <a:off x="2932124" y="1327807"/>
        <a:ext cx="2297777" cy="1572967"/>
      </dsp:txXfrm>
    </dsp:sp>
    <dsp:sp modelId="{C86F555E-3F00-458F-8A83-32FAB183E401}">
      <dsp:nvSpPr>
        <dsp:cNvPr id="0" name=""/>
        <dsp:cNvSpPr/>
      </dsp:nvSpPr>
      <dsp:spPr>
        <a:xfrm>
          <a:off x="5519570" y="177041"/>
          <a:ext cx="2397595" cy="97372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67AD9-012C-4943-9197-ADC8B65A6E00}">
      <dsp:nvSpPr>
        <dsp:cNvPr id="0" name=""/>
        <dsp:cNvSpPr/>
      </dsp:nvSpPr>
      <dsp:spPr>
        <a:xfrm rot="10800000">
          <a:off x="5519570" y="1327807"/>
          <a:ext cx="2397595" cy="162287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Provenance</a:t>
          </a:r>
          <a:endParaRPr lang="fr-FR" sz="2600" kern="1200" dirty="0"/>
        </a:p>
      </dsp:txBody>
      <dsp:txXfrm rot="10800000">
        <a:off x="5569479" y="1327807"/>
        <a:ext cx="2297777" cy="1572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268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7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15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5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60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/>
              <a:t>ETUDE ET MISE EN ŒUVRE D’UNE BLOCKCHAIN DE TRACABILITE DES PRODUITS LOCAUX DANS LES SUPERMARCHES IVOIRIENS</a:t>
            </a:r>
            <a:endParaRPr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DA44A3-18D8-4E7E-AB4B-6EE3688C93C3}"/>
              </a:ext>
            </a:extLst>
          </p:cNvPr>
          <p:cNvSpPr txBox="1"/>
          <p:nvPr/>
        </p:nvSpPr>
        <p:spPr>
          <a:xfrm>
            <a:off x="329609" y="4369981"/>
            <a:ext cx="3028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ASAOUA SODIQ </a:t>
            </a:r>
          </a:p>
          <a:p>
            <a:r>
              <a:rPr lang="en-US" dirty="0"/>
              <a:t>ASSI ARLETTE AUDREY</a:t>
            </a:r>
          </a:p>
          <a:p>
            <a:r>
              <a:rPr lang="en-US" dirty="0"/>
              <a:t>COULIBALY ISSOUF DOKOUNGO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96A338-D1E4-4D61-8D6B-A5D6A0707839}"/>
              </a:ext>
            </a:extLst>
          </p:cNvPr>
          <p:cNvSpPr txBox="1"/>
          <p:nvPr/>
        </p:nvSpPr>
        <p:spPr>
          <a:xfrm>
            <a:off x="4029740" y="4295553"/>
            <a:ext cx="4784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Encadreur</a:t>
            </a:r>
            <a:r>
              <a:rPr lang="en-US" dirty="0"/>
              <a:t> p</a:t>
            </a:r>
            <a:r>
              <a:rPr lang="fr-FR" dirty="0"/>
              <a:t>é</a:t>
            </a:r>
            <a:r>
              <a:rPr lang="en-US" dirty="0" err="1"/>
              <a:t>dagogique</a:t>
            </a:r>
            <a:r>
              <a:rPr lang="en-US" dirty="0"/>
              <a:t> : DR KAMAGATE BEMAN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C3F29-0849-430F-8100-2F91BAC7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SOLUTONS EXISTANTES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3547C-8A11-4DEE-819E-CE582D36B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FB707-E308-41EA-A5AA-81292A4E91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8E35C9AA-6D0E-4E05-ACF6-2579EBF1F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104687"/>
              </p:ext>
            </p:extLst>
          </p:nvPr>
        </p:nvGraphicFramePr>
        <p:xfrm>
          <a:off x="167699" y="1522166"/>
          <a:ext cx="8162026" cy="295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13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F46A2-3850-48ED-9780-14C488E7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EXISTANTES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15DB3-4EEA-4C97-BB96-03F9CC09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05425"/>
            <a:ext cx="6132600" cy="3145500"/>
          </a:xfrm>
        </p:spPr>
        <p:txBody>
          <a:bodyPr/>
          <a:lstStyle/>
          <a:p>
            <a:r>
              <a:rPr lang="en-US" sz="2000" b="1" dirty="0" err="1"/>
              <a:t>Limites</a:t>
            </a:r>
            <a:r>
              <a:rPr lang="en-US" sz="2000" b="1" dirty="0"/>
              <a:t> par rapport a </a:t>
            </a:r>
            <a:r>
              <a:rPr lang="en-US" sz="2000" b="1" dirty="0" err="1"/>
              <a:t>l’environnement</a:t>
            </a:r>
            <a:r>
              <a:rPr lang="en-US" sz="2000" b="1" dirty="0"/>
              <a:t> </a:t>
            </a:r>
            <a:r>
              <a:rPr lang="en-US" sz="2000" b="1" dirty="0" err="1"/>
              <a:t>ivoirien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accent1"/>
                </a:solidFill>
              </a:rPr>
              <a:t>Nécessité de cultivateurs alphabètes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accent1"/>
                </a:solidFill>
              </a:rPr>
              <a:t>Nécessité de connexion dans les champs des cultivateurs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accent1"/>
                </a:solidFill>
              </a:rPr>
              <a:t>Prix élevé des solutions 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Co</a:t>
            </a:r>
            <a:r>
              <a:rPr lang="fr-FR" sz="2000" dirty="0">
                <a:solidFill>
                  <a:schemeClr val="accent1"/>
                </a:solidFill>
              </a:rPr>
              <a:t>û</a:t>
            </a:r>
            <a:r>
              <a:rPr lang="en-US" sz="2000" dirty="0">
                <a:solidFill>
                  <a:schemeClr val="accent1"/>
                </a:solidFill>
              </a:rPr>
              <a:t>t de </a:t>
            </a:r>
            <a:r>
              <a:rPr lang="en-US" sz="2000" dirty="0" err="1">
                <a:solidFill>
                  <a:schemeClr val="accent1"/>
                </a:solidFill>
              </a:rPr>
              <a:t>déploiement</a:t>
            </a:r>
            <a:r>
              <a:rPr lang="en-US" sz="2000" dirty="0">
                <a:solidFill>
                  <a:schemeClr val="accent1"/>
                </a:solidFill>
              </a:rPr>
              <a:t> agriculture </a:t>
            </a:r>
            <a:r>
              <a:rPr lang="en-US" sz="2000" dirty="0" err="1">
                <a:solidFill>
                  <a:schemeClr val="accent1"/>
                </a:solidFill>
              </a:rPr>
              <a:t>moderne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rgbClr val="FF0000"/>
                </a:solidFill>
              </a:rPr>
              <a:t>Pas adapté aux réalités ivoiriennes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62E65E-2BE1-4DC4-9533-E97E1578A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40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94BC35E-A0E8-4BCE-B81B-6C414C52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PROPOSEES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63CB3F0-02B1-4B19-84E1-5CB3437B7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12985A2-D050-4837-A93F-6F9EEE2092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4F5BDF-003A-49B4-BD3B-3707C1645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28D2BE0C-B350-4DEF-AB7E-837370BE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17" y="3636539"/>
            <a:ext cx="726047" cy="7260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C3389B-94DF-41FF-8498-9B768B350E8E}"/>
              </a:ext>
            </a:extLst>
          </p:cNvPr>
          <p:cNvSpPr/>
          <p:nvPr/>
        </p:nvSpPr>
        <p:spPr>
          <a:xfrm>
            <a:off x="1400275" y="1575399"/>
            <a:ext cx="2660970" cy="996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</a:t>
            </a:r>
            <a:r>
              <a:rPr lang="en-US" dirty="0" err="1"/>
              <a:t>permettant</a:t>
            </a:r>
            <a:r>
              <a:rPr lang="en-US" dirty="0"/>
              <a:t> de </a:t>
            </a:r>
            <a:r>
              <a:rPr lang="fr-FR" dirty="0"/>
              <a:t>renseigner les informations liées</a:t>
            </a:r>
            <a:r>
              <a:rPr lang="en-US" dirty="0"/>
              <a:t> aux </a:t>
            </a:r>
            <a:r>
              <a:rPr lang="fr-FR" dirty="0"/>
              <a:t>é</a:t>
            </a:r>
            <a:r>
              <a:rPr lang="en-US" dirty="0"/>
              <a:t>tapes de la production à la distribution </a:t>
            </a:r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5D430CE4-3FBB-4CB4-B454-66A6EF4F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45" y="2990434"/>
            <a:ext cx="736678" cy="736678"/>
          </a:xfrm>
          <a:prstGeom prst="rect">
            <a:avLst/>
          </a:prstGeom>
        </p:spPr>
      </p:pic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0EA01A93-90DF-4381-93DB-56ECC4DB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10" y="2755746"/>
            <a:ext cx="736678" cy="736678"/>
          </a:xfrm>
          <a:prstGeom prst="rect">
            <a:avLst/>
          </a:prstGeom>
        </p:spPr>
      </p:pic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9802A90C-626C-4629-820D-4A2AB97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15" y="2711218"/>
            <a:ext cx="758576" cy="758576"/>
          </a:xfrm>
          <a:prstGeom prst="rect">
            <a:avLst/>
          </a:prstGeom>
        </p:spPr>
      </p:pic>
      <p:pic>
        <p:nvPicPr>
          <p:cNvPr id="13" name="Espace réservé du contenu 5">
            <a:extLst>
              <a:ext uri="{FF2B5EF4-FFF2-40B4-BE49-F238E27FC236}">
                <a16:creationId xmlns:a16="http://schemas.microsoft.com/office/drawing/2014/main" id="{153EDD5F-EF89-475D-8835-1F07DD17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8" y="3009911"/>
            <a:ext cx="726047" cy="7260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F2569F1-DC39-4E3C-8314-98F1EBDF4A95}"/>
              </a:ext>
            </a:extLst>
          </p:cNvPr>
          <p:cNvSpPr txBox="1"/>
          <p:nvPr/>
        </p:nvSpPr>
        <p:spPr>
          <a:xfrm>
            <a:off x="1094194" y="4311640"/>
            <a:ext cx="30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Acteurs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des diff</a:t>
            </a:r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é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rentes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é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tapes du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chéminement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d’une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denrée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alimentaire</a:t>
            </a:r>
            <a:endParaRPr lang="fr-FR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DCA0E-409C-4CDC-8055-E849E039FAB2}"/>
              </a:ext>
            </a:extLst>
          </p:cNvPr>
          <p:cNvSpPr/>
          <p:nvPr/>
        </p:nvSpPr>
        <p:spPr>
          <a:xfrm>
            <a:off x="4659066" y="1525852"/>
            <a:ext cx="2798210" cy="104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pour acceder aux </a:t>
            </a:r>
            <a:r>
              <a:rPr lang="en-US" dirty="0" err="1"/>
              <a:t>informations</a:t>
            </a:r>
            <a:r>
              <a:rPr lang="en-US" dirty="0"/>
              <a:t> sur le </a:t>
            </a:r>
            <a:r>
              <a:rPr lang="en-US" dirty="0" err="1"/>
              <a:t>produit</a:t>
            </a:r>
            <a:r>
              <a:rPr lang="en-US" dirty="0"/>
              <a:t> </a:t>
            </a:r>
          </a:p>
        </p:txBody>
      </p:sp>
      <p:pic>
        <p:nvPicPr>
          <p:cNvPr id="17" name="Espace réservé du contenu 5">
            <a:extLst>
              <a:ext uri="{FF2B5EF4-FFF2-40B4-BE49-F238E27FC236}">
                <a16:creationId xmlns:a16="http://schemas.microsoft.com/office/drawing/2014/main" id="{F8DFC016-9AA4-48F2-A908-BBDFB2E4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74" y="2644662"/>
            <a:ext cx="1121993" cy="112199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5E729CB-CAE0-4A4F-8DBF-7DD4D07ECDF6}"/>
              </a:ext>
            </a:extLst>
          </p:cNvPr>
          <p:cNvSpPr txBox="1"/>
          <p:nvPr/>
        </p:nvSpPr>
        <p:spPr>
          <a:xfrm>
            <a:off x="5342689" y="3986885"/>
            <a:ext cx="143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consommateurs</a:t>
            </a:r>
            <a:endParaRPr lang="fr-FR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0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07A1CC2-4D81-4A33-88B3-5F2070B3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CONCEPTION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8287F84-B876-4BD6-8634-A9D573E5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160" y="954442"/>
            <a:ext cx="6132600" cy="2875178"/>
          </a:xfrm>
        </p:spPr>
        <p:txBody>
          <a:bodyPr/>
          <a:lstStyle/>
          <a:p>
            <a:r>
              <a:rPr lang="en-US" sz="2000" dirty="0" err="1"/>
              <a:t>Methode</a:t>
            </a:r>
            <a:r>
              <a:rPr lang="en-US" sz="2000" dirty="0"/>
              <a:t> </a:t>
            </a:r>
            <a:r>
              <a:rPr lang="en-US" sz="2000" dirty="0" err="1"/>
              <a:t>d’analyse</a:t>
            </a:r>
            <a:r>
              <a:rPr lang="en-US" sz="2000" dirty="0"/>
              <a:t> et de conception : </a:t>
            </a:r>
            <a:r>
              <a:rPr lang="en-US" sz="2000" dirty="0" err="1"/>
              <a:t>Processus</a:t>
            </a:r>
            <a:r>
              <a:rPr lang="en-US" sz="2000" dirty="0"/>
              <a:t> Unifi</a:t>
            </a:r>
            <a:r>
              <a:rPr lang="fr-FR" sz="2000" dirty="0"/>
              <a:t>é</a:t>
            </a:r>
          </a:p>
          <a:p>
            <a:pPr lvl="1"/>
            <a:r>
              <a:rPr lang="en-US" sz="2000" dirty="0"/>
              <a:t>L</a:t>
            </a:r>
            <a:r>
              <a:rPr lang="fr-FR" sz="2000" dirty="0" err="1"/>
              <a:t>angage</a:t>
            </a:r>
            <a:r>
              <a:rPr lang="fr-FR" sz="2000" dirty="0"/>
              <a:t> </a:t>
            </a:r>
            <a:r>
              <a:rPr lang="fr-FR" sz="2000" dirty="0" err="1"/>
              <a:t>uml</a:t>
            </a:r>
            <a:endParaRPr lang="fr-FR" sz="2000" dirty="0"/>
          </a:p>
          <a:p>
            <a:pPr lvl="1"/>
            <a:r>
              <a:rPr lang="fr-FR" sz="2000" dirty="0"/>
              <a:t>Architecture </a:t>
            </a:r>
          </a:p>
          <a:p>
            <a:pPr lvl="1"/>
            <a:r>
              <a:rPr lang="fr-FR" sz="2000" dirty="0"/>
              <a:t>Cas d’utilisation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C21BBB-4D19-4969-B7D5-5A22FC434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C30B68-2929-42F8-92A2-04BFAA14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5" y="1654192"/>
            <a:ext cx="2055025" cy="149243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77495C42-E926-4770-9082-8057DFB95EB4}"/>
              </a:ext>
            </a:extLst>
          </p:cNvPr>
          <p:cNvGrpSpPr/>
          <p:nvPr/>
        </p:nvGrpSpPr>
        <p:grpSpPr>
          <a:xfrm>
            <a:off x="296504" y="3327913"/>
            <a:ext cx="8808896" cy="1003413"/>
            <a:chOff x="-219170" y="3545828"/>
            <a:chExt cx="9961901" cy="1171988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251B100-27B2-412C-B16E-341ED004AAB0}"/>
                </a:ext>
              </a:extLst>
            </p:cNvPr>
            <p:cNvSpPr/>
            <p:nvPr/>
          </p:nvSpPr>
          <p:spPr>
            <a:xfrm>
              <a:off x="-219170" y="3545828"/>
              <a:ext cx="2929971" cy="1171988"/>
            </a:xfrm>
            <a:custGeom>
              <a:avLst/>
              <a:gdLst>
                <a:gd name="connsiteX0" fmla="*/ 0 w 2929971"/>
                <a:gd name="connsiteY0" fmla="*/ 0 h 1171988"/>
                <a:gd name="connsiteX1" fmla="*/ 2343977 w 2929971"/>
                <a:gd name="connsiteY1" fmla="*/ 0 h 1171988"/>
                <a:gd name="connsiteX2" fmla="*/ 2929971 w 2929971"/>
                <a:gd name="connsiteY2" fmla="*/ 585994 h 1171988"/>
                <a:gd name="connsiteX3" fmla="*/ 2343977 w 2929971"/>
                <a:gd name="connsiteY3" fmla="*/ 1171988 h 1171988"/>
                <a:gd name="connsiteX4" fmla="*/ 0 w 2929971"/>
                <a:gd name="connsiteY4" fmla="*/ 1171988 h 1171988"/>
                <a:gd name="connsiteX5" fmla="*/ 0 w 2929971"/>
                <a:gd name="connsiteY5" fmla="*/ 0 h 11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71" h="1171988">
                  <a:moveTo>
                    <a:pt x="0" y="0"/>
                  </a:moveTo>
                  <a:lnTo>
                    <a:pt x="2343977" y="0"/>
                  </a:lnTo>
                  <a:lnTo>
                    <a:pt x="2929971" y="585994"/>
                  </a:lnTo>
                  <a:lnTo>
                    <a:pt x="2343977" y="1171988"/>
                  </a:lnTo>
                  <a:lnTo>
                    <a:pt x="0" y="1171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346" tIns="50673" rIns="318334" bIns="50673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Analyse</a:t>
              </a: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78695AF-4029-42B3-A4EA-BF7D81094C8A}"/>
                </a:ext>
              </a:extLst>
            </p:cNvPr>
            <p:cNvSpPr/>
            <p:nvPr/>
          </p:nvSpPr>
          <p:spPr>
            <a:xfrm>
              <a:off x="2124807" y="3545828"/>
              <a:ext cx="2929971" cy="1171988"/>
            </a:xfrm>
            <a:custGeom>
              <a:avLst/>
              <a:gdLst>
                <a:gd name="connsiteX0" fmla="*/ 0 w 2929971"/>
                <a:gd name="connsiteY0" fmla="*/ 0 h 1171988"/>
                <a:gd name="connsiteX1" fmla="*/ 2343977 w 2929971"/>
                <a:gd name="connsiteY1" fmla="*/ 0 h 1171988"/>
                <a:gd name="connsiteX2" fmla="*/ 2929971 w 2929971"/>
                <a:gd name="connsiteY2" fmla="*/ 585994 h 1171988"/>
                <a:gd name="connsiteX3" fmla="*/ 2343977 w 2929971"/>
                <a:gd name="connsiteY3" fmla="*/ 1171988 h 1171988"/>
                <a:gd name="connsiteX4" fmla="*/ 0 w 2929971"/>
                <a:gd name="connsiteY4" fmla="*/ 1171988 h 1171988"/>
                <a:gd name="connsiteX5" fmla="*/ 585994 w 2929971"/>
                <a:gd name="connsiteY5" fmla="*/ 585994 h 1171988"/>
                <a:gd name="connsiteX6" fmla="*/ 0 w 2929971"/>
                <a:gd name="connsiteY6" fmla="*/ 0 h 11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71" h="1171988">
                  <a:moveTo>
                    <a:pt x="0" y="0"/>
                  </a:moveTo>
                  <a:lnTo>
                    <a:pt x="2343977" y="0"/>
                  </a:lnTo>
                  <a:lnTo>
                    <a:pt x="2929971" y="585994"/>
                  </a:lnTo>
                  <a:lnTo>
                    <a:pt x="2343977" y="1171988"/>
                  </a:lnTo>
                  <a:lnTo>
                    <a:pt x="0" y="1171988"/>
                  </a:lnTo>
                  <a:lnTo>
                    <a:pt x="585994" y="5859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2004" tIns="50673" rIns="611331" bIns="50673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Conception 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0EA0DCF-AA72-4DFF-886D-7F82E0D8E408}"/>
                </a:ext>
              </a:extLst>
            </p:cNvPr>
            <p:cNvSpPr/>
            <p:nvPr/>
          </p:nvSpPr>
          <p:spPr>
            <a:xfrm>
              <a:off x="4468783" y="3545828"/>
              <a:ext cx="2929971" cy="1171988"/>
            </a:xfrm>
            <a:custGeom>
              <a:avLst/>
              <a:gdLst>
                <a:gd name="connsiteX0" fmla="*/ 0 w 2929971"/>
                <a:gd name="connsiteY0" fmla="*/ 0 h 1171988"/>
                <a:gd name="connsiteX1" fmla="*/ 2343977 w 2929971"/>
                <a:gd name="connsiteY1" fmla="*/ 0 h 1171988"/>
                <a:gd name="connsiteX2" fmla="*/ 2929971 w 2929971"/>
                <a:gd name="connsiteY2" fmla="*/ 585994 h 1171988"/>
                <a:gd name="connsiteX3" fmla="*/ 2343977 w 2929971"/>
                <a:gd name="connsiteY3" fmla="*/ 1171988 h 1171988"/>
                <a:gd name="connsiteX4" fmla="*/ 0 w 2929971"/>
                <a:gd name="connsiteY4" fmla="*/ 1171988 h 1171988"/>
                <a:gd name="connsiteX5" fmla="*/ 585994 w 2929971"/>
                <a:gd name="connsiteY5" fmla="*/ 585994 h 1171988"/>
                <a:gd name="connsiteX6" fmla="*/ 0 w 2929971"/>
                <a:gd name="connsiteY6" fmla="*/ 0 h 11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71" h="1171988">
                  <a:moveTo>
                    <a:pt x="0" y="0"/>
                  </a:moveTo>
                  <a:lnTo>
                    <a:pt x="2343977" y="0"/>
                  </a:lnTo>
                  <a:lnTo>
                    <a:pt x="2929971" y="585994"/>
                  </a:lnTo>
                  <a:lnTo>
                    <a:pt x="2343977" y="1171988"/>
                  </a:lnTo>
                  <a:lnTo>
                    <a:pt x="0" y="1171988"/>
                  </a:lnTo>
                  <a:lnTo>
                    <a:pt x="585994" y="5859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2004" tIns="50673" rIns="611331" bIns="50673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Implémentation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0C4124C-BC09-4C01-AC2D-69A4EAEF59ED}"/>
                </a:ext>
              </a:extLst>
            </p:cNvPr>
            <p:cNvSpPr/>
            <p:nvPr/>
          </p:nvSpPr>
          <p:spPr>
            <a:xfrm>
              <a:off x="6812760" y="3545828"/>
              <a:ext cx="2929971" cy="1171988"/>
            </a:xfrm>
            <a:custGeom>
              <a:avLst/>
              <a:gdLst>
                <a:gd name="connsiteX0" fmla="*/ 0 w 2929971"/>
                <a:gd name="connsiteY0" fmla="*/ 0 h 1171988"/>
                <a:gd name="connsiteX1" fmla="*/ 2343977 w 2929971"/>
                <a:gd name="connsiteY1" fmla="*/ 0 h 1171988"/>
                <a:gd name="connsiteX2" fmla="*/ 2929971 w 2929971"/>
                <a:gd name="connsiteY2" fmla="*/ 585994 h 1171988"/>
                <a:gd name="connsiteX3" fmla="*/ 2343977 w 2929971"/>
                <a:gd name="connsiteY3" fmla="*/ 1171988 h 1171988"/>
                <a:gd name="connsiteX4" fmla="*/ 0 w 2929971"/>
                <a:gd name="connsiteY4" fmla="*/ 1171988 h 1171988"/>
                <a:gd name="connsiteX5" fmla="*/ 585994 w 2929971"/>
                <a:gd name="connsiteY5" fmla="*/ 585994 h 1171988"/>
                <a:gd name="connsiteX6" fmla="*/ 0 w 2929971"/>
                <a:gd name="connsiteY6" fmla="*/ 0 h 11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71" h="1171988">
                  <a:moveTo>
                    <a:pt x="0" y="0"/>
                  </a:moveTo>
                  <a:lnTo>
                    <a:pt x="2343977" y="0"/>
                  </a:lnTo>
                  <a:lnTo>
                    <a:pt x="2929971" y="585994"/>
                  </a:lnTo>
                  <a:lnTo>
                    <a:pt x="2343977" y="1171988"/>
                  </a:lnTo>
                  <a:lnTo>
                    <a:pt x="0" y="1171988"/>
                  </a:lnTo>
                  <a:lnTo>
                    <a:pt x="585994" y="5859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2004" tIns="50673" rIns="611331" bIns="50673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900" kern="1200" dirty="0"/>
                <a:t>Tests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A4ED6-2DE4-42A9-980C-DDA9763C1A2B}"/>
              </a:ext>
            </a:extLst>
          </p:cNvPr>
          <p:cNvSpPr/>
          <p:nvPr/>
        </p:nvSpPr>
        <p:spPr>
          <a:xfrm>
            <a:off x="38600" y="2987749"/>
            <a:ext cx="4921438" cy="176317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4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F5B5-01E8-424C-AE3D-F6EAB4BD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D094CE-3F39-4CDE-8D6B-D9A1C6D81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5F08ED-0EF5-46C4-92B3-AF9E1B93D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F860FF-22E0-4DE4-9B4C-8861A8DD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4" y="1158775"/>
            <a:ext cx="6603180" cy="4224358"/>
          </a:xfrm>
        </p:spPr>
      </p:pic>
    </p:spTree>
    <p:extLst>
      <p:ext uri="{BB962C8B-B14F-4D97-AF65-F5344CB8AC3E}">
        <p14:creationId xmlns:p14="http://schemas.microsoft.com/office/powerpoint/2010/main" val="368907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C634A-73F2-48E4-82AB-42724B81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DIAGRAMME DE SEQUENCE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8BB2D-3E4B-45FE-B1B5-85E3453D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E5CFB6-65F0-4CD6-B53F-BF61C9666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F42EF644-A0B7-410A-83FF-78BB63A680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4" y="1158775"/>
            <a:ext cx="6803725" cy="40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DDF90-F16C-4B00-A6A3-271FBAAC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OPERATIONNELLE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4A530-F1DB-4DE6-9242-FD0017E2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40A9D-DDFF-4F50-A9A1-537E038F1A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DE48309C-4B08-43B8-929B-2BDFA717A3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8" y="1214769"/>
            <a:ext cx="6465928" cy="3579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4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18E83-DC34-42AD-AFD2-8CAB6FB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APPLICATIVE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752786-A9B4-45F5-93F7-CDA611C22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454382-85D5-4162-8A92-3FA7E923E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99EC870A-34AD-425C-A926-C1A238422B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5" y="1158775"/>
            <a:ext cx="7420155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01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C8FE7-D005-40C3-AE95-CF9C3C40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DIAGRAMME DE CLASSE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55EF2F-D232-4185-8EF0-81AF3AF9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848D1E-BD00-4D97-9E59-04EA7514E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D728485A-1955-473F-8528-47A279AD51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75" y="1099030"/>
            <a:ext cx="6132600" cy="404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11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5DD9D-40B7-4CA1-AB4C-3183E0BE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ENVIRONNEMENT DE DEVELOPPEMENT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87533-72B1-4923-940D-69DBFE3F1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409C48-4494-4DF5-9F06-6BF3410264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5" name="Espace réservé du contenu 10">
            <a:extLst>
              <a:ext uri="{FF2B5EF4-FFF2-40B4-BE49-F238E27FC236}">
                <a16:creationId xmlns:a16="http://schemas.microsoft.com/office/drawing/2014/main" id="{76203021-01FB-4F55-92EA-7B0952FE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58" y="1303277"/>
            <a:ext cx="1085595" cy="108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ce réservé du contenu 8">
            <a:extLst>
              <a:ext uri="{FF2B5EF4-FFF2-40B4-BE49-F238E27FC236}">
                <a16:creationId xmlns:a16="http://schemas.microsoft.com/office/drawing/2014/main" id="{8B978754-5653-416F-9236-FA7267E9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56" y="2784501"/>
            <a:ext cx="888470" cy="8845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2E732D-BC50-4E02-9BC3-37B54FCE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00" y="2784501"/>
            <a:ext cx="899317" cy="823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8E8F8E-377F-49D6-A9E4-FDA7D162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2" y="3925102"/>
            <a:ext cx="835119" cy="7113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4D602F-E8E2-4978-9CC4-E967A2420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87" y="4082902"/>
            <a:ext cx="782067" cy="5535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C9F651-27CD-4EA6-8244-7AF0C217B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67" y="3976192"/>
            <a:ext cx="1372709" cy="8236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BB70D9-DBCC-4078-B500-5CF515F89111}"/>
              </a:ext>
            </a:extLst>
          </p:cNvPr>
          <p:cNvSpPr txBox="1"/>
          <p:nvPr/>
        </p:nvSpPr>
        <p:spPr>
          <a:xfrm>
            <a:off x="0" y="4230200"/>
            <a:ext cx="242245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Technologies et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2D44DE-C972-4B2F-AC9C-19286962720E}"/>
              </a:ext>
            </a:extLst>
          </p:cNvPr>
          <p:cNvSpPr txBox="1"/>
          <p:nvPr/>
        </p:nvSpPr>
        <p:spPr>
          <a:xfrm>
            <a:off x="154042" y="2981347"/>
            <a:ext cx="2190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Ressources logicielles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88A166-5AFF-46C2-8C69-DB9DA66182CC}"/>
              </a:ext>
            </a:extLst>
          </p:cNvPr>
          <p:cNvSpPr txBox="1"/>
          <p:nvPr/>
        </p:nvSpPr>
        <p:spPr>
          <a:xfrm>
            <a:off x="154042" y="1608156"/>
            <a:ext cx="23190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Ressources matérielles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EE028C9-E9FF-4925-BA73-7A981C926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73" y="4122389"/>
            <a:ext cx="577318" cy="577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9AF07B-027E-4234-8099-F6BD87B95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44" y="4134249"/>
            <a:ext cx="511014" cy="5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19724" y="1744424"/>
            <a:ext cx="4636965" cy="245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Importance de l’alimentation</a:t>
            </a:r>
          </a:p>
          <a:p>
            <a:r>
              <a:rPr lang="fr-FR" sz="1800" dirty="0"/>
              <a:t>D’où viennent ils</a:t>
            </a:r>
            <a:r>
              <a:rPr lang="en-US" sz="1800" dirty="0"/>
              <a:t>?</a:t>
            </a:r>
            <a:endParaRPr lang="fr-FR" sz="1800" dirty="0"/>
          </a:p>
          <a:p>
            <a:r>
              <a:rPr lang="fr-FR" sz="1800" dirty="0"/>
              <a:t>Sont ils cultivés dans les conditions adéquates?</a:t>
            </a:r>
          </a:p>
          <a:p>
            <a:r>
              <a:rPr lang="fr-FR" sz="1800" dirty="0"/>
              <a:t>Pouvons nous avoir confiance en ces produits ?</a:t>
            </a: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73E3DA1B-E787-4912-93AC-1B5D1DF43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0" y="1297200"/>
            <a:ext cx="3654900" cy="3654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5D5408C-2963-4A92-8D8F-AA6C705CC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4AC5235-2C5F-48EC-8B6B-1316B8E0D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4A4371-B56B-4944-A4B3-D93039828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7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9F37507-417F-4149-8BD7-D46D4E70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6D57DD-4104-484C-AF9C-A6DAA8974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mobile pas </a:t>
            </a:r>
            <a:r>
              <a:rPr lang="en-US" dirty="0" err="1"/>
              <a:t>terminée</a:t>
            </a:r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consommateur</a:t>
            </a:r>
            <a:r>
              <a:rPr lang="en-US" dirty="0"/>
              <a:t> pas </a:t>
            </a:r>
            <a:r>
              <a:rPr lang="en-US" dirty="0" err="1"/>
              <a:t>terminée</a:t>
            </a:r>
            <a:endParaRPr lang="en-US" dirty="0"/>
          </a:p>
          <a:p>
            <a:r>
              <a:rPr lang="en-US" dirty="0"/>
              <a:t>Non verification </a:t>
            </a:r>
            <a:r>
              <a:rPr lang="en-US" dirty="0" err="1"/>
              <a:t>en</a:t>
            </a:r>
            <a:r>
              <a:rPr lang="en-US" dirty="0"/>
              <a:t> temps reel 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0A14A2-AB76-40FC-B6E6-AD462198F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9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04509A-D07A-400D-B900-9973FFB9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1EEE7665-2EB4-4A4C-BE0C-F62733749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E5A01-920B-47AA-912C-4BB8E0BDF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1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307310B-980B-41D6-B3BA-AB542101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BD7E62-9DC6-4701-B9F5-7C1974A69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07B2D-134F-4BA1-BF91-66EF250D2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25AC143D-CE85-4E59-A41D-2C360C734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881134"/>
              </p:ext>
            </p:extLst>
          </p:nvPr>
        </p:nvGraphicFramePr>
        <p:xfrm>
          <a:off x="169563" y="1360000"/>
          <a:ext cx="8804873" cy="3145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6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FDACD-2256-44E3-8EE2-0933831E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75" y="1031879"/>
            <a:ext cx="5090700" cy="2745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b="1" i="0" dirty="0">
                <a:solidFill>
                  <a:schemeClr val="bg1"/>
                </a:solidFill>
              </a:rPr>
              <a:t>PROBLEMATIQUE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Comment mettre en place une blockchain de traçabilité permettant de rassurer les consommateurs de la qualité des produits locaux</a:t>
            </a:r>
            <a:r>
              <a:rPr lang="en-US" sz="2400" dirty="0">
                <a:solidFill>
                  <a:schemeClr val="bg1"/>
                </a:solidFill>
              </a:rPr>
              <a:t>? 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2D41B-8121-439C-9DFE-2AD4E26F90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B2B5D-CBEE-4D3A-AC9E-F542E20F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endParaRPr lang="fr-FR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861892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Choix de la blockchain</a:t>
            </a:r>
          </a:p>
          <a:p>
            <a:r>
              <a:rPr lang="fr-FR" dirty="0"/>
              <a:t>Fonctionnement des supermarchés</a:t>
            </a:r>
          </a:p>
          <a:p>
            <a:r>
              <a:rPr lang="fr-FR" dirty="0"/>
              <a:t>Etudes des solutions existantes</a:t>
            </a:r>
          </a:p>
          <a:p>
            <a:r>
              <a:rPr lang="fr-FR" dirty="0"/>
              <a:t>Solutions proposées</a:t>
            </a:r>
          </a:p>
          <a:p>
            <a:r>
              <a:rPr lang="fr-FR" dirty="0"/>
              <a:t>Analyse et conception</a:t>
            </a:r>
          </a:p>
          <a:p>
            <a:r>
              <a:rPr lang="en-US" dirty="0"/>
              <a:t>M</a:t>
            </a:r>
            <a:r>
              <a:rPr lang="fr-FR" dirty="0" err="1"/>
              <a:t>atériels</a:t>
            </a:r>
            <a:r>
              <a:rPr lang="fr-FR" dirty="0"/>
              <a:t> et technologies </a:t>
            </a:r>
          </a:p>
          <a:p>
            <a:r>
              <a:rPr lang="en-US" dirty="0"/>
              <a:t>D</a:t>
            </a:r>
            <a:r>
              <a:rPr lang="fr-FR" dirty="0" err="1"/>
              <a:t>émonstration</a:t>
            </a:r>
            <a:endParaRPr lang="fr-FR" dirty="0"/>
          </a:p>
          <a:p>
            <a:pPr marL="0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Comment mettre en place une blockchain de traçabilité permettant de rassurer les consommateurs de la qualité des produits locaux</a:t>
            </a:r>
            <a:r>
              <a:rPr lang="en-US" sz="3200" dirty="0">
                <a:solidFill>
                  <a:schemeClr val="bg1"/>
                </a:solidFill>
              </a:rPr>
              <a:t>? </a:t>
            </a:r>
            <a:endParaRPr lang="fr-FR" dirty="0">
              <a:solidFill>
                <a:schemeClr val="bg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B0D5E-98CE-4D7A-AC35-194E2153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CHOIX DE LA BLOCKCHAIN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687295-E5BD-4837-AA9C-1DAE52246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marL="762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AA7ED-9511-4B43-BDA3-B1767152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8A2A6557-ED66-416B-9644-9DB42CD5C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224433"/>
              </p:ext>
            </p:extLst>
          </p:nvPr>
        </p:nvGraphicFramePr>
        <p:xfrm>
          <a:off x="293298" y="1504913"/>
          <a:ext cx="7523672" cy="2967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ADE6EA-A459-4301-9B32-3A23A6D35355}"/>
              </a:ext>
            </a:extLst>
          </p:cNvPr>
          <p:cNvSpPr txBox="1"/>
          <p:nvPr/>
        </p:nvSpPr>
        <p:spPr>
          <a:xfrm>
            <a:off x="4666265" y="1828239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0A013-56AD-4F11-83B2-AF83D04BEDBB}"/>
              </a:ext>
            </a:extLst>
          </p:cNvPr>
          <p:cNvSpPr txBox="1"/>
          <p:nvPr/>
        </p:nvSpPr>
        <p:spPr>
          <a:xfrm>
            <a:off x="4646136" y="336086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6BCE6C-EA45-45CB-B8C9-D825D3457339}"/>
              </a:ext>
            </a:extLst>
          </p:cNvPr>
          <p:cNvSpPr txBox="1"/>
          <p:nvPr/>
        </p:nvSpPr>
        <p:spPr>
          <a:xfrm>
            <a:off x="3073222" y="336086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8801D0-FE18-408E-8BEC-9C6563120014}"/>
              </a:ext>
            </a:extLst>
          </p:cNvPr>
          <p:cNvSpPr txBox="1"/>
          <p:nvPr/>
        </p:nvSpPr>
        <p:spPr>
          <a:xfrm>
            <a:off x="2855655" y="1828238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0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9471-DE1B-48E2-BE17-5611323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CHOIX DE LA BLOCKCHAIN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303DF-E362-48C0-8C04-C7A00E16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0690"/>
            <a:ext cx="6132600" cy="284474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Transactions </a:t>
            </a:r>
            <a:r>
              <a:rPr lang="en-US" dirty="0" err="1"/>
              <a:t>confidentielles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Smarts contracts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Usage </a:t>
            </a:r>
            <a:r>
              <a:rPr lang="en-US" dirty="0" err="1"/>
              <a:t>général</a:t>
            </a:r>
            <a:r>
              <a:rPr lang="en-US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9C712-1C7F-4B97-B243-8B10DF483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20A8C5-EA39-4B9B-886F-5B712234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06" y="1944823"/>
            <a:ext cx="2550687" cy="191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E9CBFA-01C5-4B1C-BA88-CA6B4E243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64" y="3501129"/>
            <a:ext cx="1648611" cy="3542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CF61D7-BB60-45B8-8D59-73A217A75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0" b="25814"/>
          <a:stretch/>
        </p:blipFill>
        <p:spPr>
          <a:xfrm>
            <a:off x="1863833" y="4324705"/>
            <a:ext cx="1696642" cy="4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F37FB-B3DE-40FC-8751-C74514AE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FONCTIONNEMENT DES SUPERMARCHES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949E1-77AB-45AF-AB1D-B4BA13442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A9569-3540-4726-AAEE-5627CC63E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525E16-BE9D-4603-AE0D-FFEB2DD2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8" y="1354528"/>
            <a:ext cx="6521757" cy="32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F37FB-B3DE-40FC-8751-C74514AE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FONCTIONNEMENT DES SUPERMARCHES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949E1-77AB-45AF-AB1D-B4BA13442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A9569-3540-4726-AAEE-5627CC63E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B99340EC-5161-4694-819B-D1821F10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69" y="2229334"/>
            <a:ext cx="6914144" cy="64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21848AF6-79D2-48F6-83AE-4C496A9E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2" y="3404441"/>
            <a:ext cx="7166246" cy="7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571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346</Words>
  <Application>Microsoft Office PowerPoint</Application>
  <PresentationFormat>Affichage à l'écran (16:9)</PresentationFormat>
  <Paragraphs>106</Paragraphs>
  <Slides>23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Arvo</vt:lpstr>
      <vt:lpstr>Roboto Condensed</vt:lpstr>
      <vt:lpstr>Roboto Condensed Light</vt:lpstr>
      <vt:lpstr>Arial</vt:lpstr>
      <vt:lpstr>Salerio template</vt:lpstr>
      <vt:lpstr>ETUDE ET MISE EN ŒUVRE D’UNE BLOCKCHAIN DE TRACABILITE DES PRODUITS LOCAUX DANS LES SUPERMARCHES IVOIRIENS</vt:lpstr>
      <vt:lpstr>INTRODUCTION</vt:lpstr>
      <vt:lpstr>INTRODUCTION</vt:lpstr>
      <vt:lpstr>Présentation PowerPoint</vt:lpstr>
      <vt:lpstr>PLAN </vt:lpstr>
      <vt:lpstr>CHOIX DE LA BLOCKCHAIN</vt:lpstr>
      <vt:lpstr>CHOIX DE LA BLOCKCHAIN</vt:lpstr>
      <vt:lpstr>FONCTIONNEMENT DES SUPERMARCHES</vt:lpstr>
      <vt:lpstr>FONCTIONNEMENT DES SUPERMARCHES</vt:lpstr>
      <vt:lpstr>SOLUTONS EXISTANTES</vt:lpstr>
      <vt:lpstr>SOLUTIONS EXISTANTES</vt:lpstr>
      <vt:lpstr>SOLUTIONS PROPOSEES</vt:lpstr>
      <vt:lpstr>ANALYSE ET CONCEPTION</vt:lpstr>
      <vt:lpstr>CAS D’UTILISATION</vt:lpstr>
      <vt:lpstr>DIAGRAMME DE SEQUENCE</vt:lpstr>
      <vt:lpstr>ARCHITECTURE OPERATIONNELLE</vt:lpstr>
      <vt:lpstr>ARCHITECTURE APPLICATIVE</vt:lpstr>
      <vt:lpstr>DIAGRAMME DE CLASSE</vt:lpstr>
      <vt:lpstr>ENVIRONNEMENT DE DEVELOPPEMENT</vt:lpstr>
      <vt:lpstr>DEMONSTRATION</vt:lpstr>
      <vt:lpstr>LIMITES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OUATTARA, MAMADOU (MARKETING)</dc:creator>
  <cp:lastModifiedBy>arlette assi</cp:lastModifiedBy>
  <cp:revision>8</cp:revision>
  <dcterms:modified xsi:type="dcterms:W3CDTF">2019-02-20T16:10:23Z</dcterms:modified>
</cp:coreProperties>
</file>