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0AF3-DD76-45E5-8923-E892EB908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8FE5F-DC7C-4D3B-8461-98658CBE0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7E935-E54C-45FF-A4B4-93BDD266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A076-425E-41BD-85FA-8C18E227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2BE5A-7993-43F9-8F6E-1CBBA753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8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6A0C-C58D-4854-931A-88F57D5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AA10-FE52-4178-A996-A63B7B5CA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002A-01B0-4CF6-B0FC-6D90791D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B166-5BF9-4FE9-B6AC-5F320AF6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BEB6-03E3-4ACC-89C3-CCE385E6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58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4709-4522-499B-A4C6-EF67C4FDE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B5755-54D7-44EA-B000-225D137BD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C97B-C633-415E-9179-F49FA448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874C5-D0F1-47C8-80F4-12B804DF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67A6-3BC4-41B8-8855-19E888E2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2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3800-2017-4DEB-B8A3-2C272A9C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D698-20AF-4650-A86B-12E9597D4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432A-7631-43B9-9D59-CA19632D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EADF-E2EB-4DBD-8458-59F9C424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CC02-4BDA-4AF4-A6C5-CA56CA78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6A8D-DAD2-445C-A503-FBED0970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4B06-63E7-4A24-A193-9635B42E1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C5F8-1C02-4BFA-B4DD-F043EAD3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37EF8-6A5E-417C-A545-0F332D6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A9FBB-CB7E-4D3B-985F-265C19DA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16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DAC-2B14-4C46-99CA-45F78EEB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B9D3-84C5-4833-98E9-C674B9836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38A7-428E-4838-9291-74794F882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344C4-3EA1-4F51-8BB1-C1D89E7C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5137-E3F9-4114-BAE9-B1AE432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B919E-F273-4108-B6CE-4814C7A1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7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D4B-678D-48D3-9AEE-25E86777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AE8CF-25D6-4B4E-B060-2E849A88E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D3EF6-3176-4A82-9F07-F8F5160E8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EDAFA-A50F-47AE-A339-530A0F6B5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6B840-A2D7-45E7-9FCF-8F698E730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B2172-1A97-47A5-BEC4-1CEBC407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269DB-48AA-49BE-B607-05ACA43B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DE4ED-5B29-4419-985C-CF0D6176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1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0646-BD23-4AA7-BF0A-F36C0918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3F806-32A6-4E0E-A884-40CB5D5D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E1C96-5E63-4E8E-9BEA-C37FBF3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C6BFE-6100-4EDF-9373-A4E807A0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3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16E46-DD4F-4141-8565-787A200F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BDCE3-9602-45CE-BB7D-FF36A56A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C13BE-4D9E-492A-9BDA-412AA0E7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6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45E3-B4D5-4676-AC14-80EBA8AF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046D4-3B84-4762-B6C6-4BE451BE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DFCE1-6A64-4FD4-8DFE-C5B6D1D0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FA8B0-B2C1-4D03-B10F-686DD913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AC87-7E68-4551-A3DD-9A4EAD17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F1EE8-5F80-4D7B-AFCC-7CB08C0E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0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CB50-F912-4E39-BEF9-11BDDF71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48FD-F2AA-4DAF-A745-7D8C99B98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ED96-3E19-44B2-87D8-34D81B51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2A3F5-9050-4351-9EBC-ACA03DBC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C4E72-4FF4-473B-A767-12722DD4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82A1-6685-415D-ABAF-2FADBAC4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9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730D9-AD0B-40AD-842F-0E00E97C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F1C81-389E-4B89-9ED8-BE5DEFE5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63254-498A-4926-B610-286FC9B74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A9CB-0CA0-4C1E-9CEC-F05879EA56C9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E0E7-0A7B-41A7-BA97-D2A958B3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C3C5-EFB7-4FA3-9152-F5C3D54E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444D-E51A-4AEA-9217-014C7DCCE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7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4438E9-9ED2-4BA4-A71F-D9663491C0C3}"/>
              </a:ext>
            </a:extLst>
          </p:cNvPr>
          <p:cNvSpPr/>
          <p:nvPr/>
        </p:nvSpPr>
        <p:spPr>
          <a:xfrm>
            <a:off x="1552376" y="195199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4BFD8C-2AE4-4394-8D86-BD2B5C4FC8D1}"/>
              </a:ext>
            </a:extLst>
          </p:cNvPr>
          <p:cNvSpPr/>
          <p:nvPr/>
        </p:nvSpPr>
        <p:spPr>
          <a:xfrm rot="20752325">
            <a:off x="100482" y="803340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C5E06C-C9CA-4F23-B2FA-DD07BE64DA6E}"/>
              </a:ext>
            </a:extLst>
          </p:cNvPr>
          <p:cNvSpPr/>
          <p:nvPr/>
        </p:nvSpPr>
        <p:spPr>
          <a:xfrm>
            <a:off x="4070442" y="5689472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15B4A3-38C8-4CC7-8ACE-049F18239C6E}"/>
              </a:ext>
            </a:extLst>
          </p:cNvPr>
          <p:cNvSpPr/>
          <p:nvPr/>
        </p:nvSpPr>
        <p:spPr>
          <a:xfrm>
            <a:off x="3668392" y="346324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C636EA-0438-4BD4-B939-0A92BC3F2B64}"/>
              </a:ext>
            </a:extLst>
          </p:cNvPr>
          <p:cNvSpPr/>
          <p:nvPr/>
        </p:nvSpPr>
        <p:spPr>
          <a:xfrm>
            <a:off x="2807769" y="3055754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985600-1B97-49EC-A1CC-8CD144F3D874}"/>
              </a:ext>
            </a:extLst>
          </p:cNvPr>
          <p:cNvSpPr/>
          <p:nvPr/>
        </p:nvSpPr>
        <p:spPr>
          <a:xfrm rot="19249559">
            <a:off x="4380250" y="2012017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B43AC6-74EE-4331-9AA3-43091843FE56}"/>
              </a:ext>
            </a:extLst>
          </p:cNvPr>
          <p:cNvSpPr/>
          <p:nvPr/>
        </p:nvSpPr>
        <p:spPr>
          <a:xfrm>
            <a:off x="1341069" y="4371885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59B2B0-A79F-4646-A0FC-73DE89047F82}"/>
              </a:ext>
            </a:extLst>
          </p:cNvPr>
          <p:cNvSpPr/>
          <p:nvPr/>
        </p:nvSpPr>
        <p:spPr>
          <a:xfrm>
            <a:off x="5452711" y="3550309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243AE8-D87A-4CEE-A3D1-306377EFDE65}"/>
              </a:ext>
            </a:extLst>
          </p:cNvPr>
          <p:cNvSpPr/>
          <p:nvPr/>
        </p:nvSpPr>
        <p:spPr>
          <a:xfrm>
            <a:off x="6789201" y="5559904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1BFA5A-76EC-421A-8A13-F22C7934C366}"/>
              </a:ext>
            </a:extLst>
          </p:cNvPr>
          <p:cNvSpPr/>
          <p:nvPr/>
        </p:nvSpPr>
        <p:spPr>
          <a:xfrm>
            <a:off x="7151101" y="1272019"/>
            <a:ext cx="887767" cy="71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8DDCE7-A2ED-42CE-8CFE-7238CF4C2DF3}"/>
              </a:ext>
            </a:extLst>
          </p:cNvPr>
          <p:cNvCxnSpPr>
            <a:cxnSpLocks/>
            <a:stCxn id="4" idx="2"/>
            <a:endCxn id="6" idx="7"/>
          </p:cNvCxnSpPr>
          <p:nvPr/>
        </p:nvCxnSpPr>
        <p:spPr>
          <a:xfrm flipH="1">
            <a:off x="786689" y="554745"/>
            <a:ext cx="765687" cy="28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DBC98A-9E86-43BB-BF30-E3CC67ED508D}"/>
              </a:ext>
            </a:extLst>
          </p:cNvPr>
          <p:cNvCxnSpPr>
            <a:cxnSpLocks/>
            <a:stCxn id="9" idx="2"/>
            <a:endCxn id="4" idx="6"/>
          </p:cNvCxnSpPr>
          <p:nvPr/>
        </p:nvCxnSpPr>
        <p:spPr>
          <a:xfrm flipH="1" flipV="1">
            <a:off x="2440143" y="554745"/>
            <a:ext cx="1228249" cy="15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6F9C7B-BD1D-4082-9F48-D2B9374C82E4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>
          <a:xfrm flipH="1" flipV="1">
            <a:off x="910802" y="1332821"/>
            <a:ext cx="2026977" cy="1828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AA63A4-6F27-4F5A-BD7C-E865C165A619}"/>
              </a:ext>
            </a:extLst>
          </p:cNvPr>
          <p:cNvCxnSpPr>
            <a:cxnSpLocks/>
            <a:stCxn id="11" idx="0"/>
            <a:endCxn id="4" idx="5"/>
          </p:cNvCxnSpPr>
          <p:nvPr/>
        </p:nvCxnSpPr>
        <p:spPr>
          <a:xfrm flipH="1" flipV="1">
            <a:off x="2310133" y="808982"/>
            <a:ext cx="2286884" cy="128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12F903F-C403-461C-A272-2F73F81225ED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5051251" y="2650293"/>
            <a:ext cx="845344" cy="90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08B882-793E-4358-865B-BAB13A4EF603}"/>
              </a:ext>
            </a:extLst>
          </p:cNvPr>
          <p:cNvCxnSpPr>
            <a:cxnSpLocks/>
            <a:stCxn id="12" idx="5"/>
            <a:endCxn id="8" idx="2"/>
          </p:cNvCxnSpPr>
          <p:nvPr/>
        </p:nvCxnSpPr>
        <p:spPr>
          <a:xfrm>
            <a:off x="2098826" y="4985668"/>
            <a:ext cx="1971616" cy="106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70CA4E-CAD4-4105-9783-157A770DB7C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02042" y="1486046"/>
            <a:ext cx="1169037" cy="299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9B939E2-49CA-424B-AF5B-6817753414CF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>
            <a:off x="5168246" y="1631565"/>
            <a:ext cx="1982855" cy="45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36717C-C8F8-447A-8711-BD8ADA29FCAD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>
            <a:off x="4958209" y="5919450"/>
            <a:ext cx="1830992" cy="129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789F43-596A-4F6D-A057-5B1EE1D7D4E0}"/>
              </a:ext>
            </a:extLst>
          </p:cNvPr>
          <p:cNvCxnSpPr/>
          <p:nvPr/>
        </p:nvCxnSpPr>
        <p:spPr>
          <a:xfrm>
            <a:off x="10533529" y="3463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09C5B2-BCF1-4B35-8760-5906FE272B86}"/>
              </a:ext>
            </a:extLst>
          </p:cNvPr>
          <p:cNvCxnSpPr/>
          <p:nvPr/>
        </p:nvCxnSpPr>
        <p:spPr>
          <a:xfrm>
            <a:off x="10685929" y="4987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D0B471-CD7E-468B-B7D1-3CBB82F79051}"/>
              </a:ext>
            </a:extLst>
          </p:cNvPr>
          <p:cNvCxnSpPr/>
          <p:nvPr/>
        </p:nvCxnSpPr>
        <p:spPr>
          <a:xfrm>
            <a:off x="10838329" y="6511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E3C527-87C9-4C37-A136-7268B270EA05}"/>
              </a:ext>
            </a:extLst>
          </p:cNvPr>
          <p:cNvCxnSpPr/>
          <p:nvPr/>
        </p:nvCxnSpPr>
        <p:spPr>
          <a:xfrm>
            <a:off x="10990729" y="8035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56F042-732A-441D-B30C-E66041CDDAB3}"/>
              </a:ext>
            </a:extLst>
          </p:cNvPr>
          <p:cNvCxnSpPr/>
          <p:nvPr/>
        </p:nvCxnSpPr>
        <p:spPr>
          <a:xfrm>
            <a:off x="11143129" y="9559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FE1AFB-2270-4D40-8617-472BD864811C}"/>
              </a:ext>
            </a:extLst>
          </p:cNvPr>
          <p:cNvCxnSpPr/>
          <p:nvPr/>
        </p:nvCxnSpPr>
        <p:spPr>
          <a:xfrm>
            <a:off x="11295529" y="11083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D1830E-7466-4F50-8409-B89A6A9D2AA1}"/>
              </a:ext>
            </a:extLst>
          </p:cNvPr>
          <p:cNvCxnSpPr/>
          <p:nvPr/>
        </p:nvCxnSpPr>
        <p:spPr>
          <a:xfrm>
            <a:off x="11447929" y="12607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78D1FF-9FE7-441B-9068-45D1FD0B5632}"/>
              </a:ext>
            </a:extLst>
          </p:cNvPr>
          <p:cNvCxnSpPr/>
          <p:nvPr/>
        </p:nvCxnSpPr>
        <p:spPr>
          <a:xfrm>
            <a:off x="11600329" y="14131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36FED8-3728-40E8-ACCE-6F0624356DB6}"/>
              </a:ext>
            </a:extLst>
          </p:cNvPr>
          <p:cNvCxnSpPr/>
          <p:nvPr/>
        </p:nvCxnSpPr>
        <p:spPr>
          <a:xfrm>
            <a:off x="11752729" y="15655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90FA9D-CC78-4A8C-AB27-F821395089AA}"/>
              </a:ext>
            </a:extLst>
          </p:cNvPr>
          <p:cNvCxnSpPr/>
          <p:nvPr/>
        </p:nvCxnSpPr>
        <p:spPr>
          <a:xfrm>
            <a:off x="11905129" y="1717924"/>
            <a:ext cx="197224" cy="164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Maheshwari</dc:creator>
  <cp:lastModifiedBy>Mahesh Maheshwari</cp:lastModifiedBy>
  <cp:revision>2</cp:revision>
  <dcterms:created xsi:type="dcterms:W3CDTF">2022-01-20T16:24:44Z</dcterms:created>
  <dcterms:modified xsi:type="dcterms:W3CDTF">2022-01-21T16:16:03Z</dcterms:modified>
</cp:coreProperties>
</file>