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85" r:id="rId2"/>
    <p:sldId id="286" r:id="rId3"/>
    <p:sldId id="258" r:id="rId4"/>
    <p:sldId id="270" r:id="rId5"/>
    <p:sldId id="275" r:id="rId6"/>
    <p:sldId id="283" r:id="rId7"/>
    <p:sldId id="281" r:id="rId8"/>
    <p:sldId id="282" r:id="rId9"/>
    <p:sldId id="287" r:id="rId10"/>
    <p:sldId id="280"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B"/>
    <a:srgbClr val="A5B6AE"/>
    <a:srgbClr val="004639"/>
    <a:srgbClr val="004F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94" y="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Header Placeholder 1"/>
          <p:cNvSpPr>
            <a:spLocks noGrp="1"/>
          </p:cNvSpPr>
          <p:nvPr>
            <p:ph type="hdr" sz="quarter"/>
          </p:nvPr>
        </p:nvSpPr>
        <p:spPr>
          <a:xfrm>
            <a:off x="762000" y="0"/>
            <a:ext cx="2462213" cy="457200"/>
          </a:xfrm>
          <a:prstGeom prst="rect">
            <a:avLst/>
          </a:prstGeom>
        </p:spPr>
        <p:txBody>
          <a:bodyPr vert="horz" lIns="91440" tIns="45720" rIns="91440" bIns="45720" rtlCol="0" anchor="ctr"/>
          <a:lstStyle>
            <a:lvl1pPr algn="l" fontAlgn="auto">
              <a:spcBef>
                <a:spcPts val="0"/>
              </a:spcBef>
              <a:spcAft>
                <a:spcPts val="0"/>
              </a:spcAft>
              <a:defRPr sz="1100">
                <a:latin typeface="+mn-lt"/>
                <a:cs typeface="+mn-cs"/>
              </a:defRPr>
            </a:lvl1pPr>
          </a:lstStyle>
          <a:p>
            <a:pPr>
              <a:defRPr/>
            </a:pPr>
            <a:r>
              <a:rPr lang="en-US" dirty="0"/>
              <a:t>Team </a:t>
            </a:r>
            <a:r>
              <a:rPr lang="en-US" dirty="0" smtClean="0"/>
              <a:t>Urban Science</a:t>
            </a:r>
            <a:endParaRPr lang="en-US" dirty="0"/>
          </a:p>
        </p:txBody>
      </p:sp>
      <p:sp>
        <p:nvSpPr>
          <p:cNvPr id="8" name="Date Placeholder 2"/>
          <p:cNvSpPr>
            <a:spLocks noGrp="1"/>
          </p:cNvSpPr>
          <p:nvPr>
            <p:ph type="dt" sz="quarter" idx="1"/>
          </p:nvPr>
        </p:nvSpPr>
        <p:spPr>
          <a:xfrm>
            <a:off x="3657600" y="0"/>
            <a:ext cx="2971800" cy="457200"/>
          </a:xfrm>
          <a:prstGeom prst="rect">
            <a:avLst/>
          </a:prstGeom>
        </p:spPr>
        <p:txBody>
          <a:bodyPr vert="horz" lIns="91440" tIns="45720" rIns="91440" bIns="45720" rtlCol="0" anchor="ctr"/>
          <a:lstStyle>
            <a:lvl1pPr algn="r" fontAlgn="auto">
              <a:spcBef>
                <a:spcPts val="0"/>
              </a:spcBef>
              <a:spcAft>
                <a:spcPts val="0"/>
              </a:spcAft>
              <a:defRPr sz="1100">
                <a:latin typeface="+mn-lt"/>
                <a:cs typeface="+mn-cs"/>
              </a:defRPr>
            </a:lvl1pPr>
          </a:lstStyle>
          <a:p>
            <a:pPr>
              <a:defRPr/>
            </a:pPr>
            <a:r>
              <a:rPr lang="en-US" dirty="0"/>
              <a:t>Beta Presentation </a:t>
            </a:r>
            <a:r>
              <a:rPr lang="en-US" dirty="0" err="1" smtClean="0"/>
              <a:t>Infographics</a:t>
            </a:r>
            <a:r>
              <a:rPr lang="en-US" dirty="0" smtClean="0"/>
              <a:t> Generator</a:t>
            </a:r>
            <a:endParaRPr lang="en-US" dirty="0"/>
          </a:p>
        </p:txBody>
      </p:sp>
      <p:sp>
        <p:nvSpPr>
          <p:cNvPr id="9" name="Footer Placeholder 3"/>
          <p:cNvSpPr>
            <a:spLocks noGrp="1"/>
          </p:cNvSpPr>
          <p:nvPr>
            <p:ph type="ftr" sz="quarter" idx="2"/>
          </p:nvPr>
        </p:nvSpPr>
        <p:spPr>
          <a:xfrm>
            <a:off x="257175" y="8686800"/>
            <a:ext cx="2971800" cy="457200"/>
          </a:xfrm>
          <a:prstGeom prst="rect">
            <a:avLst/>
          </a:prstGeom>
        </p:spPr>
        <p:txBody>
          <a:bodyPr vert="horz" lIns="91440" tIns="45720" rIns="91440" bIns="45720" rtlCol="0" anchor="b"/>
          <a:lstStyle>
            <a:lvl1pPr algn="l" fontAlgn="auto">
              <a:spcBef>
                <a:spcPts val="0"/>
              </a:spcBef>
              <a:spcAft>
                <a:spcPts val="0"/>
              </a:spcAft>
              <a:defRPr sz="1100">
                <a:latin typeface="+mn-lt"/>
                <a:cs typeface="+mn-cs"/>
              </a:defRPr>
            </a:lvl1pPr>
          </a:lstStyle>
          <a:p>
            <a:pPr>
              <a:defRPr/>
            </a:pPr>
            <a:r>
              <a:rPr lang="en-US"/>
              <a:t>The Capstone Experience</a:t>
            </a:r>
          </a:p>
          <a:p>
            <a:pPr>
              <a:defRPr/>
            </a:pPr>
            <a:r>
              <a:rPr lang="en-US"/>
              <a:t>Computer Science and Engineering</a:t>
            </a:r>
          </a:p>
        </p:txBody>
      </p:sp>
      <p:sp>
        <p:nvSpPr>
          <p:cNvPr id="10" name="Slide Number Placeholder 4"/>
          <p:cNvSpPr>
            <a:spLocks noGrp="1"/>
          </p:cNvSpPr>
          <p:nvPr>
            <p:ph type="sldNum" sz="quarter" idx="3"/>
          </p:nvPr>
        </p:nvSpPr>
        <p:spPr>
          <a:xfrm>
            <a:off x="3235325" y="8686800"/>
            <a:ext cx="412750" cy="457200"/>
          </a:xfrm>
          <a:prstGeom prst="rect">
            <a:avLst/>
          </a:prstGeom>
        </p:spPr>
        <p:txBody>
          <a:bodyPr vert="horz" lIns="91440" tIns="45720" rIns="91440" bIns="45720" rtlCol="0" anchor="b"/>
          <a:lstStyle>
            <a:lvl1pPr algn="ctr" fontAlgn="auto">
              <a:spcBef>
                <a:spcPts val="0"/>
              </a:spcBef>
              <a:spcAft>
                <a:spcPts val="0"/>
              </a:spcAft>
              <a:defRPr sz="1200">
                <a:latin typeface="+mn-lt"/>
                <a:cs typeface="+mn-cs"/>
              </a:defRPr>
            </a:lvl1pPr>
          </a:lstStyle>
          <a:p>
            <a:pPr>
              <a:defRPr/>
            </a:pPr>
            <a:fld id="{06AAC0C3-C812-49C6-99A5-9A8F174DAF04}" type="slidenum">
              <a:rPr lang="en-US"/>
              <a:pPr>
                <a:defRPr/>
              </a:pPr>
              <a:t>‹#›</a:t>
            </a:fld>
            <a:endParaRPr lang="en-US" dirty="0"/>
          </a:p>
        </p:txBody>
      </p:sp>
      <p:pic>
        <p:nvPicPr>
          <p:cNvPr id="25606" name="Picture 2" descr="D:\Users\wrd\Documents\CSE498\archive\logo\capstone\png\green-green.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3825" y="11113"/>
            <a:ext cx="72548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3" name="TextBox 11"/>
          <p:cNvSpPr txBox="1">
            <a:spLocks noChangeArrowheads="1"/>
          </p:cNvSpPr>
          <p:nvPr/>
        </p:nvSpPr>
        <p:spPr bwMode="auto">
          <a:xfrm>
            <a:off x="36576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smtClean="0"/>
              <a:t>Michigan State University</a:t>
            </a:r>
          </a:p>
          <a:p>
            <a:pPr algn="r">
              <a:defRPr/>
            </a:pPr>
            <a:r>
              <a:rPr lang="en-US" sz="1100" smtClean="0"/>
              <a:t>East Lansing, Michigan 48824</a:t>
            </a:r>
          </a:p>
        </p:txBody>
      </p:sp>
    </p:spTree>
    <p:extLst>
      <p:ext uri="{BB962C8B-B14F-4D97-AF65-F5344CB8AC3E}">
        <p14:creationId xmlns="" xmlns:p14="http://schemas.microsoft.com/office/powerpoint/2010/main" val="23241780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dirty="0" smtClean="0"/>
              <a:t>Team Urban Science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en-US" dirty="0" smtClean="0"/>
              <a:t>Beta Presentation </a:t>
            </a:r>
            <a:r>
              <a:rPr lang="en-US" dirty="0" err="1" smtClean="0"/>
              <a:t>Infographics</a:t>
            </a:r>
            <a:r>
              <a:rPr lang="en-US" dirty="0" smtClean="0"/>
              <a:t> Generator</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The Capstone ExperienceComputer Science and Engineering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DE5B8E2-AC9F-4170-9740-6F169F6BB98E}" type="slidenum">
              <a:rPr lang="en-US"/>
              <a:pPr>
                <a:defRPr/>
              </a:pPr>
              <a:t>‹#›</a:t>
            </a:fld>
            <a:endParaRPr lang="en-US"/>
          </a:p>
        </p:txBody>
      </p:sp>
    </p:spTree>
    <p:extLst>
      <p:ext uri="{BB962C8B-B14F-4D97-AF65-F5344CB8AC3E}">
        <p14:creationId xmlns="" xmlns:p14="http://schemas.microsoft.com/office/powerpoint/2010/main" val="215865416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Header Placeholder 3"/>
          <p:cNvSpPr>
            <a:spLocks noGrp="1"/>
          </p:cNvSpPr>
          <p:nvPr>
            <p:ph type="hdr" sz="quarter"/>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Team &lt;Company Name&gt;</a:t>
            </a:r>
          </a:p>
        </p:txBody>
      </p:sp>
      <p:sp>
        <p:nvSpPr>
          <p:cNvPr id="20485" name="Date Placeholder 4"/>
          <p:cNvSpPr>
            <a:spLocks noGrp="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Beta Presentation &lt;Project Title&gt;</a:t>
            </a:r>
          </a:p>
        </p:txBody>
      </p:sp>
      <p:sp>
        <p:nvSpPr>
          <p:cNvPr id="20486" name="Footer Placeholder 5"/>
          <p:cNvSpPr>
            <a:spLocks noGrp="1"/>
          </p:cNvSpPr>
          <p:nvPr>
            <p:ph type="ftr" sz="quarter" idx="4"/>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The Capstone ExperienceComputer Science and Engineering</a:t>
            </a:r>
          </a:p>
        </p:txBody>
      </p:sp>
      <p:sp>
        <p:nvSpPr>
          <p:cNvPr id="20487" name="Slide Number Placeholder 6"/>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FE4291C-C80D-40F5-9C40-6A7042A9E008}"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1507" name="Rectangle 3"/>
          <p:cNvSpPr>
            <a:spLocks noGrp="1" noChangeArrowheads="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1508" name="Rectangle 6"/>
          <p:cNvSpPr>
            <a:spLocks noGrp="1" noChangeArrowheads="1"/>
          </p:cNvSpPr>
          <p:nvPr>
            <p:ph type="ftr" sz="quarter" idx="4"/>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1509" name="Rectangle 7"/>
          <p:cNvSpPr>
            <a:spLocks noGrp="1" noChangeArrowheads="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B90409B-7D04-4E8D-AE7C-096361A8FE17}" type="slidenum">
              <a:rPr lang="en-US" sz="1300" smtClean="0">
                <a:latin typeface="Arial" charset="0"/>
              </a:rPr>
              <a:pPr fontAlgn="base">
                <a:spcBef>
                  <a:spcPct val="0"/>
                </a:spcBef>
                <a:spcAft>
                  <a:spcPct val="0"/>
                </a:spcAft>
                <a:defRPr/>
              </a:pPr>
              <a:t>3</a:t>
            </a:fld>
            <a:endParaRPr lang="en-US" sz="1300" smtClean="0">
              <a:latin typeface="Arial" charset="0"/>
            </a:endParaRPr>
          </a:p>
        </p:txBody>
      </p:sp>
      <p:sp>
        <p:nvSpPr>
          <p:cNvPr id="225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5" name="Rectangle 3"/>
          <p:cNvSpPr>
            <a:spLocks noGrp="1" noChangeArrowheads="1"/>
          </p:cNvSpPr>
          <p:nvPr>
            <p:ph type="body" idx="1"/>
          </p:nvPr>
        </p:nvSpPr>
        <p:spPr bwMode="auto">
          <a:xfrm>
            <a:off x="914400" y="4343400"/>
            <a:ext cx="5029200" cy="411638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2531" name="Rectangle 3"/>
          <p:cNvSpPr>
            <a:spLocks noGrp="1" noChangeArrowheads="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2532" name="Rectangle 6"/>
          <p:cNvSpPr>
            <a:spLocks noGrp="1" noChangeArrowheads="1"/>
          </p:cNvSpPr>
          <p:nvPr>
            <p:ph type="ftr" sz="quarter" idx="4"/>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2533" name="Rectangle 7"/>
          <p:cNvSpPr>
            <a:spLocks noGrp="1" noChangeArrowheads="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86E3AE1-804A-4E06-8FC3-28431CF47172}" type="slidenum">
              <a:rPr lang="en-US" sz="1300" smtClean="0">
                <a:latin typeface="Arial" charset="0"/>
              </a:rPr>
              <a:pPr fontAlgn="base">
                <a:spcBef>
                  <a:spcPct val="0"/>
                </a:spcBef>
                <a:spcAft>
                  <a:spcPct val="0"/>
                </a:spcAft>
                <a:defRPr/>
              </a:pPr>
              <a:t>5</a:t>
            </a:fld>
            <a:endParaRPr lang="en-US" sz="1300" smtClean="0">
              <a:latin typeface="Arial" charset="0"/>
            </a:endParaRPr>
          </a:p>
        </p:txBody>
      </p:sp>
      <p:sp>
        <p:nvSpPr>
          <p:cNvPr id="235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3555" name="Rectangle 3"/>
          <p:cNvSpPr>
            <a:spLocks noGrp="1" noChangeArrowheads="1"/>
          </p:cNvSpPr>
          <p:nvPr>
            <p:ph type="dt" sz="quarter"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3556" name="Rectangle 6"/>
          <p:cNvSpPr>
            <a:spLocks noGrp="1" noChangeArrowheads="1"/>
          </p:cNvSpPr>
          <p:nvPr>
            <p:ph type="ftr" sz="quarter" idx="4"/>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3557" name="Rectangle 7"/>
          <p:cNvSpPr>
            <a:spLocks noGrp="1" noChangeArrowheads="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8C13B84-27CD-4B27-B895-A516C137ED74}" type="slidenum">
              <a:rPr lang="en-US" sz="1300" smtClean="0">
                <a:latin typeface="Arial" charset="0"/>
              </a:rPr>
              <a:pPr fontAlgn="base">
                <a:spcBef>
                  <a:spcPct val="0"/>
                </a:spcBef>
                <a:spcAft>
                  <a:spcPct val="0"/>
                </a:spcAft>
                <a:defRPr/>
              </a:pPr>
              <a:t>10</a:t>
            </a:fld>
            <a:endParaRPr lang="en-US" sz="1300" smtClean="0">
              <a:latin typeface="Arial" charset="0"/>
            </a:endParaRPr>
          </a:p>
        </p:txBody>
      </p:sp>
      <p:sp>
        <p:nvSpPr>
          <p:cNvPr id="245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4583"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apstone.cse.msu.edu/"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apstone.cse.msu.edu/"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5164138" y="895350"/>
            <a:ext cx="3308350" cy="704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 name="Group 11"/>
          <p:cNvGrpSpPr>
            <a:grpSpLocks/>
          </p:cNvGrpSpPr>
          <p:nvPr userDrawn="1"/>
        </p:nvGrpSpPr>
        <p:grpSpPr bwMode="auto">
          <a:xfrm>
            <a:off x="76200" y="5399088"/>
            <a:ext cx="1617663" cy="1409700"/>
            <a:chOff x="76200" y="5399049"/>
            <a:chExt cx="1618345" cy="1409337"/>
          </a:xfrm>
        </p:grpSpPr>
        <p:pic>
          <p:nvPicPr>
            <p:cNvPr id="6" name="Picture 9" descr="D:\Users\wrd\Documents\CSE498\archive\logo\capstone-logo-green.png">
              <a:hlinkClick r:id="rId3"/>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200" y="5399049"/>
              <a:ext cx="1618345" cy="1028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93670" y="6376697"/>
              <a:ext cx="1583404" cy="4316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fontAlgn="auto" hangingPunct="1">
                <a:spcBef>
                  <a:spcPts val="0"/>
                </a:spcBef>
                <a:spcAft>
                  <a:spcPts val="0"/>
                </a:spcAft>
                <a:defRPr/>
              </a:pPr>
              <a:r>
                <a:rPr lang="en-US" sz="1100" i="1" dirty="0" smtClean="0">
                  <a:cs typeface="+mn-cs"/>
                </a:rPr>
                <a:t>From Students…</a:t>
              </a:r>
            </a:p>
            <a:p>
              <a:pPr algn="r" eaLnBrk="1" fontAlgn="auto" hangingPunct="1">
                <a:spcBef>
                  <a:spcPts val="0"/>
                </a:spcBef>
                <a:spcAft>
                  <a:spcPts val="0"/>
                </a:spcAft>
                <a:defRPr/>
              </a:pPr>
              <a:r>
                <a:rPr lang="en-US" sz="1100" i="1" dirty="0" smtClean="0">
                  <a:cs typeface="+mn-cs"/>
                </a:rPr>
                <a:t>…to Professionals</a:t>
              </a:r>
            </a:p>
          </p:txBody>
        </p:sp>
      </p:grpSp>
      <p:sp>
        <p:nvSpPr>
          <p:cNvPr id="8" name="TextBox 14"/>
          <p:cNvSpPr txBox="1">
            <a:spLocks noChangeArrowheads="1"/>
          </p:cNvSpPr>
          <p:nvPr userDrawn="1"/>
        </p:nvSpPr>
        <p:spPr bwMode="auto">
          <a:xfrm>
            <a:off x="3976688" y="3225800"/>
            <a:ext cx="44958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3200" smtClean="0">
                <a:hlinkClick r:id="rId3"/>
              </a:rPr>
              <a:t>The Capstone Experience</a:t>
            </a:r>
            <a:endParaRPr lang="en-US" sz="3200" smtClean="0"/>
          </a:p>
        </p:txBody>
      </p:sp>
      <p:sp>
        <p:nvSpPr>
          <p:cNvPr id="2" name="Title 1"/>
          <p:cNvSpPr>
            <a:spLocks noGrp="1"/>
          </p:cNvSpPr>
          <p:nvPr>
            <p:ph type="ctrTitle"/>
          </p:nvPr>
        </p:nvSpPr>
        <p:spPr>
          <a:xfrm>
            <a:off x="700668" y="1676400"/>
            <a:ext cx="7772400" cy="1470025"/>
          </a:xfrm>
        </p:spPr>
        <p:txBody>
          <a:bodyPr/>
          <a:lstStyle>
            <a:lvl1pPr algn="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72268" y="3962401"/>
            <a:ext cx="6400800" cy="2362200"/>
          </a:xfrm>
        </p:spPr>
        <p:txBody>
          <a:bodyPr>
            <a:noAutofit/>
          </a:bodyPr>
          <a:lstStyle>
            <a:lvl1pPr marL="0" indent="0" algn="r">
              <a:spcBef>
                <a:spcPts val="0"/>
              </a:spcBef>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Date Placeholder 3"/>
          <p:cNvSpPr>
            <a:spLocks noGrp="1"/>
          </p:cNvSpPr>
          <p:nvPr>
            <p:ph type="dt" sz="half" idx="10"/>
          </p:nvPr>
        </p:nvSpPr>
        <p:spPr/>
        <p:txBody>
          <a:bodyPr/>
          <a:lstStyle>
            <a:lvl1pPr>
              <a:defRPr/>
            </a:lvl1pPr>
          </a:lstStyle>
          <a:p>
            <a:pPr>
              <a:defRPr/>
            </a:pPr>
            <a:r>
              <a:rPr lang="en-US" smtClean="0"/>
              <a:t>The Capstone Experience</a:t>
            </a:r>
            <a:endParaRPr lang="en-US" dirty="0"/>
          </a:p>
        </p:txBody>
      </p:sp>
      <p:sp>
        <p:nvSpPr>
          <p:cNvPr id="10" name="Footer Placeholder 4"/>
          <p:cNvSpPr>
            <a:spLocks noGrp="1"/>
          </p:cNvSpPr>
          <p:nvPr>
            <p:ph type="ftr" sz="quarter" idx="11"/>
          </p:nvPr>
        </p:nvSpPr>
        <p:spPr/>
        <p:txBody>
          <a:bodyPr/>
          <a:lstStyle>
            <a:lvl1pPr>
              <a:defRPr/>
            </a:lvl1pPr>
          </a:lstStyle>
          <a:p>
            <a:pPr>
              <a:defRPr/>
            </a:pPr>
            <a:r>
              <a:rPr lang="en-US" dirty="0" smtClean="0"/>
              <a:t>Team Urban Science Beta Presentation</a:t>
            </a: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4BACF94C-AB98-4F3A-B57D-310A23147AF0}" type="slidenum">
              <a:rPr lang="en-US"/>
              <a:pPr>
                <a:defRPr/>
              </a:pPr>
              <a:t>‹#›</a:t>
            </a:fld>
            <a:endParaRPr lang="en-US"/>
          </a:p>
        </p:txBody>
      </p:sp>
    </p:spTree>
    <p:extLst>
      <p:ext uri="{BB962C8B-B14F-4D97-AF65-F5344CB8AC3E}">
        <p14:creationId xmlns="" xmlns:p14="http://schemas.microsoft.com/office/powerpoint/2010/main" val="25880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230188" indent="-230188">
              <a:defRPr/>
            </a:lvl1pPr>
            <a:lvl2pPr marL="461963" indent="-231775">
              <a:buFont typeface="Wingdings" pitchFamily="2" charset="2"/>
              <a:buChar char="§"/>
              <a:defRPr/>
            </a:lvl2pPr>
            <a:lvl3pPr marL="684213" indent="-222250">
              <a:buFont typeface="Courier New" pitchFamily="49" charset="0"/>
              <a:buChar char="o"/>
              <a:defRPr/>
            </a:lvl3pPr>
            <a:lvl4pPr marL="914400" indent="-230188">
              <a:defRPr/>
            </a:lvl4pPr>
            <a:lvl5pPr marL="1144588" indent="-23018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5" name="Footer Placeholder 4"/>
          <p:cNvSpPr>
            <a:spLocks noGrp="1"/>
          </p:cNvSpPr>
          <p:nvPr>
            <p:ph type="ftr" sz="quarter" idx="11"/>
          </p:nvPr>
        </p:nvSpPr>
        <p:spPr>
          <a:xfrm>
            <a:off x="2590800" y="6492875"/>
            <a:ext cx="4419600" cy="365125"/>
          </a:xfrm>
        </p:spPr>
        <p:txBody>
          <a:bodyPr/>
          <a:lstStyle>
            <a:lvl1pPr>
              <a:defRPr/>
            </a:lvl1pPr>
          </a:lstStyle>
          <a:p>
            <a:pPr>
              <a:defRPr/>
            </a:pPr>
            <a:r>
              <a:rPr lang="en-US" dirty="0" smtClean="0"/>
              <a:t>Team Urban Science Beta Presentation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1B93053-2FDF-47F0-845E-2E388CE04625}" type="slidenum">
              <a:rPr lang="en-US"/>
              <a:pPr>
                <a:defRPr/>
              </a:pPr>
              <a:t>‹#›</a:t>
            </a:fld>
            <a:endParaRPr lang="en-US"/>
          </a:p>
        </p:txBody>
      </p:sp>
    </p:spTree>
    <p:extLst>
      <p:ext uri="{BB962C8B-B14F-4D97-AF65-F5344CB8AC3E}">
        <p14:creationId xmlns="" xmlns:p14="http://schemas.microsoft.com/office/powerpoint/2010/main" val="274152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roject Over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1pPr marL="234950" indent="-234950">
              <a:defRPr sz="1800"/>
            </a:lvl1pPr>
            <a:lvl2pPr marL="457200" indent="-234950">
              <a:buFont typeface="Wingdings" pitchFamily="2" charset="2"/>
              <a:buChar char="§"/>
              <a:defRPr sz="1500"/>
            </a:lvl2pPr>
            <a:lvl3pPr marL="568325" indent="-112713">
              <a:buFont typeface="Courier New" pitchFamily="49" charset="0"/>
              <a:buChar char="o"/>
              <a:defRPr sz="1200"/>
            </a:lvl3pPr>
            <a:lvl4pPr marL="747713" indent="-166688">
              <a:defRPr sz="1050"/>
            </a:lvl4pPr>
            <a:lvl5pPr marL="914400" indent="-112713">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5" name="Footer Placeholder 4"/>
          <p:cNvSpPr>
            <a:spLocks noGrp="1"/>
          </p:cNvSpPr>
          <p:nvPr>
            <p:ph type="ftr" sz="quarter" idx="11"/>
          </p:nvPr>
        </p:nvSpPr>
        <p:spPr>
          <a:xfrm>
            <a:off x="2590800" y="6492875"/>
            <a:ext cx="4419600" cy="365125"/>
          </a:xfrm>
        </p:spPr>
        <p:txBody>
          <a:bodyPr/>
          <a:lstStyle>
            <a:lvl1pPr>
              <a:defRPr/>
            </a:lvl1p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lvl1pPr>
              <a:defRPr/>
            </a:lvl1pPr>
          </a:lstStyle>
          <a:p>
            <a:pPr>
              <a:defRPr/>
            </a:pPr>
            <a:fld id="{96382558-1DC6-4A9F-8BD7-06CB8FA33505}" type="slidenum">
              <a:rPr lang="en-US"/>
              <a:pPr>
                <a:defRPr/>
              </a:pPr>
              <a:t>‹#›</a:t>
            </a:fld>
            <a:endParaRPr lang="en-US"/>
          </a:p>
        </p:txBody>
      </p:sp>
    </p:spTree>
    <p:extLst>
      <p:ext uri="{BB962C8B-B14F-4D97-AF65-F5344CB8AC3E}">
        <p14:creationId xmlns="" xmlns:p14="http://schemas.microsoft.com/office/powerpoint/2010/main" val="268207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76800"/>
          </a:xfrm>
        </p:spPr>
        <p:txBody>
          <a:bodyPr/>
          <a:lstStyle>
            <a:lvl1pPr marL="230188" indent="-230188">
              <a:defRPr sz="2800"/>
            </a:lvl1pPr>
            <a:lvl2pPr marL="461963" indent="-231775">
              <a:buFont typeface="Wingdings" pitchFamily="2" charset="2"/>
              <a:buChar char="§"/>
              <a:defRPr sz="2400"/>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876800"/>
          </a:xfrm>
        </p:spPr>
        <p:txBody>
          <a:bodyPr/>
          <a:lstStyle>
            <a:lvl1pPr marL="342900" indent="-342900">
              <a:defRPr lang="en-US" sz="2800" kern="1200" dirty="0" smtClean="0">
                <a:solidFill>
                  <a:schemeClr val="tx1"/>
                </a:solidFill>
                <a:latin typeface="+mn-lt"/>
                <a:ea typeface="+mn-ea"/>
                <a:cs typeface="+mn-cs"/>
              </a:defRPr>
            </a:lvl1pPr>
            <a:lvl2pPr marL="461963" indent="-231775">
              <a:buFont typeface="Wingdings" pitchFamily="2" charset="2"/>
              <a:buChar char="§"/>
              <a:defRPr lang="en-US" sz="2400" kern="1200" dirty="0" smtClean="0">
                <a:solidFill>
                  <a:schemeClr val="tx1"/>
                </a:solidFill>
                <a:latin typeface="+mn-lt"/>
                <a:ea typeface="+mn-ea"/>
                <a:cs typeface="+mn-cs"/>
              </a:defRPr>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lvl1pPr>
              <a:defRPr/>
            </a:lvl1pPr>
          </a:lstStyle>
          <a:p>
            <a:pPr>
              <a:defRPr/>
            </a:pPr>
            <a:r>
              <a:rPr lang="en-US" dirty="0"/>
              <a:t>Team </a:t>
            </a:r>
            <a:r>
              <a:rPr lang="en-US" dirty="0" smtClean="0"/>
              <a:t>Urban Science Beta </a:t>
            </a:r>
            <a:r>
              <a:rPr lang="en-US" dirty="0"/>
              <a:t>Presentation</a:t>
            </a:r>
          </a:p>
        </p:txBody>
      </p:sp>
      <p:sp>
        <p:nvSpPr>
          <p:cNvPr id="7" name="Slide Number Placeholder 6"/>
          <p:cNvSpPr>
            <a:spLocks noGrp="1"/>
          </p:cNvSpPr>
          <p:nvPr>
            <p:ph type="sldNum" sz="quarter" idx="12"/>
          </p:nvPr>
        </p:nvSpPr>
        <p:spPr/>
        <p:txBody>
          <a:bodyPr/>
          <a:lstStyle>
            <a:lvl1pPr>
              <a:defRPr/>
            </a:lvl1pPr>
          </a:lstStyle>
          <a:p>
            <a:pPr>
              <a:defRPr/>
            </a:pPr>
            <a:fld id="{42F46D7C-C8FD-4550-ADD5-500D27BD6EBE}" type="slidenum">
              <a:rPr lang="en-US"/>
              <a:pPr>
                <a:defRPr/>
              </a:pPr>
              <a:t>‹#›</a:t>
            </a:fld>
            <a:endParaRPr lang="en-US"/>
          </a:p>
        </p:txBody>
      </p:sp>
    </p:spTree>
    <p:extLst>
      <p:ext uri="{BB962C8B-B14F-4D97-AF65-F5344CB8AC3E}">
        <p14:creationId xmlns="" xmlns:p14="http://schemas.microsoft.com/office/powerpoint/2010/main" val="196758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8" name="Footer Placeholder 7"/>
          <p:cNvSpPr>
            <a:spLocks noGrp="1"/>
          </p:cNvSpPr>
          <p:nvPr>
            <p:ph type="ftr" sz="quarter" idx="11"/>
          </p:nvPr>
        </p:nvSpPr>
        <p:spPr/>
        <p:txBody>
          <a:bodyPr/>
          <a:lstStyle>
            <a:lvl1pPr>
              <a:defRPr/>
            </a:lvl1pPr>
          </a:lstStyle>
          <a:p>
            <a:pPr>
              <a:defRPr/>
            </a:pPr>
            <a:r>
              <a:rPr lang="en-US" dirty="0"/>
              <a:t>Team </a:t>
            </a:r>
            <a:r>
              <a:rPr lang="en-US" dirty="0" smtClean="0"/>
              <a:t>Urban Science Beta </a:t>
            </a:r>
            <a:r>
              <a:rPr lang="en-US" dirty="0"/>
              <a:t>Presentation</a:t>
            </a:r>
          </a:p>
        </p:txBody>
      </p:sp>
      <p:sp>
        <p:nvSpPr>
          <p:cNvPr id="9" name="Slide Number Placeholder 8"/>
          <p:cNvSpPr>
            <a:spLocks noGrp="1"/>
          </p:cNvSpPr>
          <p:nvPr>
            <p:ph type="sldNum" sz="quarter" idx="12"/>
          </p:nvPr>
        </p:nvSpPr>
        <p:spPr/>
        <p:txBody>
          <a:bodyPr/>
          <a:lstStyle>
            <a:lvl1pPr>
              <a:defRPr/>
            </a:lvl1pPr>
          </a:lstStyle>
          <a:p>
            <a:pPr>
              <a:defRPr/>
            </a:pPr>
            <a:fld id="{F1A1E331-41F3-4A29-A6C3-A40D33BED538}" type="slidenum">
              <a:rPr lang="en-US"/>
              <a:pPr>
                <a:defRPr/>
              </a:pPr>
              <a:t>‹#›</a:t>
            </a:fld>
            <a:endParaRPr lang="en-US"/>
          </a:p>
        </p:txBody>
      </p:sp>
    </p:spTree>
    <p:extLst>
      <p:ext uri="{BB962C8B-B14F-4D97-AF65-F5344CB8AC3E}">
        <p14:creationId xmlns="" xmlns:p14="http://schemas.microsoft.com/office/powerpoint/2010/main" val="411078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pPr>
              <a:defRPr/>
            </a:pPr>
            <a:r>
              <a:rPr lang="en-US" smtClean="0"/>
              <a:t>The Capstone Experience</a:t>
            </a:r>
            <a:endParaRPr lang="en-US" dirty="0"/>
          </a:p>
        </p:txBody>
      </p:sp>
      <p:sp>
        <p:nvSpPr>
          <p:cNvPr id="4" name="Footer Placeholder 3"/>
          <p:cNvSpPr>
            <a:spLocks noGrp="1"/>
          </p:cNvSpPr>
          <p:nvPr>
            <p:ph type="ftr" sz="quarter" idx="11"/>
          </p:nvPr>
        </p:nvSpPr>
        <p:spPr>
          <a:xfrm>
            <a:off x="2590800" y="6492875"/>
            <a:ext cx="4419600" cy="365125"/>
          </a:xfrm>
        </p:spPr>
        <p:txBody>
          <a:bodyPr/>
          <a:lstStyle>
            <a:lvl1pPr>
              <a:defRPr/>
            </a:lvl1pPr>
          </a:lstStyle>
          <a:p>
            <a:pPr>
              <a:defRPr/>
            </a:pPr>
            <a:r>
              <a:rPr lang="en-US" dirty="0"/>
              <a:t>Team </a:t>
            </a:r>
            <a:r>
              <a:rPr lang="en-US" dirty="0" smtClean="0"/>
              <a:t>Urban Science </a:t>
            </a:r>
            <a:r>
              <a:rPr lang="en-US" dirty="0"/>
              <a:t>Beta Presentation</a:t>
            </a:r>
          </a:p>
        </p:txBody>
      </p:sp>
      <p:sp>
        <p:nvSpPr>
          <p:cNvPr id="5" name="Slide Number Placeholder 4"/>
          <p:cNvSpPr>
            <a:spLocks noGrp="1"/>
          </p:cNvSpPr>
          <p:nvPr>
            <p:ph type="sldNum" sz="quarter" idx="12"/>
          </p:nvPr>
        </p:nvSpPr>
        <p:spPr/>
        <p:txBody>
          <a:bodyPr/>
          <a:lstStyle>
            <a:lvl1pPr>
              <a:defRPr/>
            </a:lvl1pPr>
          </a:lstStyle>
          <a:p>
            <a:pPr>
              <a:defRPr/>
            </a:pPr>
            <a:fld id="{02615322-501E-469E-BAFD-F2865FE302DE}" type="slidenum">
              <a:rPr lang="en-US"/>
              <a:pPr>
                <a:defRPr/>
              </a:pPr>
              <a:t>‹#›</a:t>
            </a:fld>
            <a:endParaRPr lang="en-US"/>
          </a:p>
        </p:txBody>
      </p:sp>
    </p:spTree>
    <p:extLst>
      <p:ext uri="{BB962C8B-B14F-4D97-AF65-F5344CB8AC3E}">
        <p14:creationId xmlns="" xmlns:p14="http://schemas.microsoft.com/office/powerpoint/2010/main" val="189297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lvl1pPr>
              <a:defRPr/>
            </a:lvl1p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lvl1pPr>
              <a:defRPr/>
            </a:lvl1pPr>
          </a:lstStyle>
          <a:p>
            <a:pPr>
              <a:defRPr/>
            </a:pPr>
            <a:fld id="{BAC40F9C-4285-4F94-A83A-8422D1BD6EEC}" type="slidenum">
              <a:rPr lang="en-US"/>
              <a:pPr>
                <a:defRPr/>
              </a:pPr>
              <a:t>‹#›</a:t>
            </a:fld>
            <a:endParaRPr lang="en-US"/>
          </a:p>
        </p:txBody>
      </p:sp>
    </p:spTree>
    <p:extLst>
      <p:ext uri="{BB962C8B-B14F-4D97-AF65-F5344CB8AC3E}">
        <p14:creationId xmlns="" xmlns:p14="http://schemas.microsoft.com/office/powerpoint/2010/main" val="60631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b Sign">
    <p:spTree>
      <p:nvGrpSpPr>
        <p:cNvPr id="1" name=""/>
        <p:cNvGrpSpPr/>
        <p:nvPr/>
      </p:nvGrpSpPr>
      <p:grpSpPr>
        <a:xfrm>
          <a:off x="0" y="0"/>
          <a:ext cx="0" cy="0"/>
          <a:chOff x="0" y="0"/>
          <a:chExt cx="0" cy="0"/>
        </a:xfrm>
      </p:grpSpPr>
      <p:pic>
        <p:nvPicPr>
          <p:cNvPr id="3" name="Picture 9" descr="D:\Users\wrd\Documents\CSE498\archive\logo\capstone-logo-green.png">
            <a:hlinkClick r:id="rId2"/>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4938" y="5943600"/>
            <a:ext cx="1236662" cy="785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userDrawn="1"/>
        </p:nvSpPr>
        <p:spPr>
          <a:xfrm>
            <a:off x="457200" y="3429000"/>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3429000"/>
            <a:ext cx="411163"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990600"/>
            <a:ext cx="8229600" cy="2133600"/>
          </a:xfrm>
        </p:spPr>
        <p:txBody>
          <a:bodyPr>
            <a:noAutofit/>
          </a:bodyPr>
          <a:lstStyle>
            <a:lvl1pPr>
              <a:defRPr sz="7200">
                <a:solidFill>
                  <a:srgbClr val="18453B"/>
                </a:solidFill>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150409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878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92875"/>
            <a:ext cx="2133600" cy="365125"/>
          </a:xfrm>
          <a:prstGeom prst="rect">
            <a:avLst/>
          </a:prstGeom>
        </p:spPr>
        <p:txBody>
          <a:bodyPr vert="horz" lIns="13716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t>The Capstone Experience</a:t>
            </a:r>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t>Team </a:t>
            </a:r>
            <a:r>
              <a:rPr lang="en-US" dirty="0" smtClean="0"/>
              <a:t>Urban Science Beta </a:t>
            </a:r>
            <a:r>
              <a:rPr lang="en-US" dirty="0"/>
              <a:t>Presentation</a:t>
            </a:r>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Overview </a:t>
            </a:r>
            <a:fld id="{20751712-E49B-4B92-9D8A-48F9C181BA36}" type="slidenum">
              <a:rPr lang="en-US"/>
              <a:pPr>
                <a:defRPr/>
              </a:pPr>
              <a:t>‹#›</a:t>
            </a:fld>
            <a:endParaRPr lang="en-US"/>
          </a:p>
        </p:txBody>
      </p:sp>
      <p:sp>
        <p:nvSpPr>
          <p:cNvPr id="8" name="Rectangle 7"/>
          <p:cNvSpPr/>
          <p:nvPr userDrawn="1"/>
        </p:nvSpPr>
        <p:spPr>
          <a:xfrm>
            <a:off x="457200" y="1436688"/>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0" y="1436688"/>
            <a:ext cx="411163"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3" name="Picture 2" descr="D:\Users\wrd\Documents\CSE498\archive\logo\capstone\png\green-green.png"/>
          <p:cNvPicPr>
            <a:picLocks noChangeAspect="1" noChangeArrowheads="1"/>
          </p:cNvPicPr>
          <p:nvPr userDrawn="1"/>
        </p:nvPicPr>
        <p:blipFill>
          <a:blip r:embed="rId11" cstate="print">
            <a:extLst>
              <a:ext uri="{28A0092B-C50C-407E-A947-70E740481C1C}">
                <a14:useLocalDpi xmlns="" xmlns:a14="http://schemas.microsoft.com/office/drawing/2010/main" val="0"/>
              </a:ext>
            </a:extLst>
          </a:blip>
          <a:srcRect/>
          <a:stretch>
            <a:fillRect/>
          </a:stretch>
        </p:blipFill>
        <p:spPr bwMode="auto">
          <a:xfrm>
            <a:off x="11113" y="6478588"/>
            <a:ext cx="544512"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timing>
    <p:tnLst>
      <p:par>
        <p:cTn id="1" dur="indefinite" restart="never" nodeType="tmRoot"/>
      </p:par>
    </p:tnLst>
  </p:timing>
  <p:hf hdr="0"/>
  <p:txStyles>
    <p:titleStyle>
      <a:lvl1pPr algn="l" rtl="0" eaLnBrk="0" fontAlgn="base" hangingPunct="0">
        <a:spcBef>
          <a:spcPct val="0"/>
        </a:spcBef>
        <a:spcAft>
          <a:spcPct val="0"/>
        </a:spcAft>
        <a:tabLst>
          <a:tab pos="8001000" algn="r"/>
        </a:tabLst>
        <a:defRPr sz="4400" kern="1200">
          <a:solidFill>
            <a:schemeClr val="tx1"/>
          </a:solidFill>
          <a:latin typeface="+mj-lt"/>
          <a:ea typeface="+mj-ea"/>
          <a:cs typeface="+mj-cs"/>
        </a:defRPr>
      </a:lvl1pPr>
      <a:lvl2pPr algn="l" rtl="0" eaLnBrk="0" fontAlgn="base" hangingPunct="0">
        <a:spcBef>
          <a:spcPct val="0"/>
        </a:spcBef>
        <a:spcAft>
          <a:spcPct val="0"/>
        </a:spcAft>
        <a:tabLst>
          <a:tab pos="8001000" algn="r"/>
        </a:tabLst>
        <a:defRPr sz="4400">
          <a:solidFill>
            <a:schemeClr val="tx1"/>
          </a:solidFill>
          <a:latin typeface="Calibri" pitchFamily="34" charset="0"/>
        </a:defRPr>
      </a:lvl2pPr>
      <a:lvl3pPr algn="l" rtl="0" eaLnBrk="0" fontAlgn="base" hangingPunct="0">
        <a:spcBef>
          <a:spcPct val="0"/>
        </a:spcBef>
        <a:spcAft>
          <a:spcPct val="0"/>
        </a:spcAft>
        <a:tabLst>
          <a:tab pos="8001000" algn="r"/>
        </a:tabLst>
        <a:defRPr sz="4400">
          <a:solidFill>
            <a:schemeClr val="tx1"/>
          </a:solidFill>
          <a:latin typeface="Calibri" pitchFamily="34" charset="0"/>
        </a:defRPr>
      </a:lvl3pPr>
      <a:lvl4pPr algn="l" rtl="0" eaLnBrk="0" fontAlgn="base" hangingPunct="0">
        <a:spcBef>
          <a:spcPct val="0"/>
        </a:spcBef>
        <a:spcAft>
          <a:spcPct val="0"/>
        </a:spcAft>
        <a:tabLst>
          <a:tab pos="8001000" algn="r"/>
        </a:tabLst>
        <a:defRPr sz="4400">
          <a:solidFill>
            <a:schemeClr val="tx1"/>
          </a:solidFill>
          <a:latin typeface="Calibri" pitchFamily="34" charset="0"/>
        </a:defRPr>
      </a:lvl4pPr>
      <a:lvl5pPr algn="l" rtl="0" eaLnBrk="0" fontAlgn="base" hangingPunct="0">
        <a:spcBef>
          <a:spcPct val="0"/>
        </a:spcBef>
        <a:spcAft>
          <a:spcPct val="0"/>
        </a:spcAft>
        <a:tabLst>
          <a:tab pos="8001000" algn="r"/>
        </a:tabLst>
        <a:defRPr sz="4400">
          <a:solidFill>
            <a:schemeClr val="tx1"/>
          </a:solidFill>
          <a:latin typeface="Calibri" pitchFamily="34" charset="0"/>
        </a:defRPr>
      </a:lvl5pPr>
      <a:lvl6pPr marL="457200" algn="l" rtl="0" fontAlgn="base">
        <a:spcBef>
          <a:spcPct val="0"/>
        </a:spcBef>
        <a:spcAft>
          <a:spcPct val="0"/>
        </a:spcAft>
        <a:tabLst>
          <a:tab pos="8001000" algn="r"/>
        </a:tabLst>
        <a:defRPr sz="4400">
          <a:solidFill>
            <a:schemeClr val="tx1"/>
          </a:solidFill>
          <a:latin typeface="Calibri" pitchFamily="34" charset="0"/>
        </a:defRPr>
      </a:lvl6pPr>
      <a:lvl7pPr marL="914400" algn="l" rtl="0" fontAlgn="base">
        <a:spcBef>
          <a:spcPct val="0"/>
        </a:spcBef>
        <a:spcAft>
          <a:spcPct val="0"/>
        </a:spcAft>
        <a:tabLst>
          <a:tab pos="8001000" algn="r"/>
        </a:tabLst>
        <a:defRPr sz="4400">
          <a:solidFill>
            <a:schemeClr val="tx1"/>
          </a:solidFill>
          <a:latin typeface="Calibri" pitchFamily="34" charset="0"/>
        </a:defRPr>
      </a:lvl7pPr>
      <a:lvl8pPr marL="1371600" algn="l" rtl="0" fontAlgn="base">
        <a:spcBef>
          <a:spcPct val="0"/>
        </a:spcBef>
        <a:spcAft>
          <a:spcPct val="0"/>
        </a:spcAft>
        <a:tabLst>
          <a:tab pos="8001000" algn="r"/>
        </a:tabLst>
        <a:defRPr sz="4400">
          <a:solidFill>
            <a:schemeClr val="tx1"/>
          </a:solidFill>
          <a:latin typeface="Calibri" pitchFamily="34" charset="0"/>
        </a:defRPr>
      </a:lvl8pPr>
      <a:lvl9pPr marL="1828800" algn="l" rtl="0" fontAlgn="base">
        <a:spcBef>
          <a:spcPct val="0"/>
        </a:spcBef>
        <a:spcAft>
          <a:spcPct val="0"/>
        </a:spcAft>
        <a:tabLst>
          <a:tab pos="8001000" algn="r"/>
        </a:tabLs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yksen@cse.msu.edu?subject=Team%20%3cCompany%20Name%3e%20Project%20Plan" TargetMode="External"/><Relationship Id="rId2" Type="http://schemas.openxmlformats.org/officeDocument/2006/relationships/hyperlink" Target="http://capstone.cse.msu.edu/2012-01/schedules/all-hands-meeting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Read Me (Delete this slide.)	</a:t>
            </a:r>
            <a:r>
              <a:rPr lang="en-US" sz="2000" smtClean="0"/>
              <a:t>(1 of 2)</a:t>
            </a:r>
          </a:p>
        </p:txBody>
      </p:sp>
      <p:sp>
        <p:nvSpPr>
          <p:cNvPr id="3075" name="Content Placeholder 2"/>
          <p:cNvSpPr>
            <a:spLocks noGrp="1"/>
          </p:cNvSpPr>
          <p:nvPr>
            <p:ph idx="1"/>
          </p:nvPr>
        </p:nvSpPr>
        <p:spPr>
          <a:xfrm>
            <a:off x="457200" y="1600200"/>
            <a:ext cx="8229600" cy="5257800"/>
          </a:xfrm>
        </p:spPr>
        <p:txBody>
          <a:bodyPr rtlCol="0">
            <a:normAutofit fontScale="47500" lnSpcReduction="20000"/>
          </a:bodyPr>
          <a:lstStyle/>
          <a:p>
            <a:pPr eaLnBrk="1" fontAlgn="auto" hangingPunct="1">
              <a:spcAft>
                <a:spcPts val="0"/>
              </a:spcAft>
              <a:buFont typeface="Arial" pitchFamily="34" charset="0"/>
              <a:buChar char="•"/>
              <a:defRPr/>
            </a:pPr>
            <a:r>
              <a:rPr lang="en-US" dirty="0" smtClean="0"/>
              <a:t>Presenting</a:t>
            </a:r>
          </a:p>
          <a:p>
            <a:pPr lvl="1" eaLnBrk="1" fontAlgn="auto" hangingPunct="1">
              <a:spcAft>
                <a:spcPts val="0"/>
              </a:spcAft>
              <a:defRPr/>
            </a:pPr>
            <a:r>
              <a:rPr lang="en-US" dirty="0" smtClean="0"/>
              <a:t>The </a:t>
            </a:r>
            <a:r>
              <a:rPr lang="en-US" dirty="0"/>
              <a:t>purpose of the beta presentation is to demonstrate that the software portion of the project is complete. While the system may not be totally bug free, the software is expected to be feature complete</a:t>
            </a:r>
            <a:r>
              <a:rPr lang="en-US" dirty="0" smtClean="0"/>
              <a:t>. </a:t>
            </a:r>
          </a:p>
          <a:p>
            <a:pPr lvl="1" eaLnBrk="1" fontAlgn="auto" hangingPunct="1">
              <a:spcAft>
                <a:spcPts val="0"/>
              </a:spcAft>
              <a:defRPr/>
            </a:pPr>
            <a:r>
              <a:rPr lang="en-US" dirty="0" smtClean="0"/>
              <a:t>The time limit for your presentation is 15 minutes, which will be strictly enforced. Practice your presentation to ensure that you will finish within the allotted time.</a:t>
            </a:r>
          </a:p>
          <a:p>
            <a:pPr lvl="1" eaLnBrk="1" fontAlgn="auto" hangingPunct="1">
              <a:spcAft>
                <a:spcPts val="0"/>
              </a:spcAft>
              <a:defRPr/>
            </a:pPr>
            <a:r>
              <a:rPr lang="en-US" dirty="0" smtClean="0"/>
              <a:t>Plan on spending most of your presentation time demonstrating your software. A suggested approach is as follows.</a:t>
            </a:r>
          </a:p>
          <a:p>
            <a:pPr lvl="2" eaLnBrk="1" fontAlgn="auto" hangingPunct="1">
              <a:spcAft>
                <a:spcPts val="0"/>
              </a:spcAft>
              <a:defRPr/>
            </a:pPr>
            <a:r>
              <a:rPr lang="en-US" dirty="0" smtClean="0"/>
              <a:t>Very Brief Review of Project Overview</a:t>
            </a:r>
          </a:p>
          <a:p>
            <a:pPr lvl="2" eaLnBrk="1" fontAlgn="auto" hangingPunct="1">
              <a:spcAft>
                <a:spcPts val="0"/>
              </a:spcAft>
              <a:defRPr/>
            </a:pPr>
            <a:r>
              <a:rPr lang="en-US" dirty="0" smtClean="0"/>
              <a:t>Very Brief Review of System Architecture</a:t>
            </a:r>
          </a:p>
          <a:p>
            <a:pPr lvl="2" eaLnBrk="1" fontAlgn="auto" hangingPunct="1">
              <a:spcAft>
                <a:spcPts val="0"/>
              </a:spcAft>
              <a:defRPr/>
            </a:pPr>
            <a:r>
              <a:rPr lang="en-US" dirty="0" smtClean="0"/>
              <a:t>Software Demonstration (Skipping  All of the Screen Shot Slides)</a:t>
            </a:r>
          </a:p>
          <a:p>
            <a:pPr lvl="2" eaLnBrk="1" fontAlgn="auto" hangingPunct="1">
              <a:spcAft>
                <a:spcPts val="0"/>
              </a:spcAft>
              <a:defRPr/>
            </a:pPr>
            <a:r>
              <a:rPr lang="en-US" dirty="0" smtClean="0"/>
              <a:t>Brief Summary of What’s left to do?</a:t>
            </a:r>
          </a:p>
          <a:p>
            <a:pPr lvl="1" eaLnBrk="1" fontAlgn="auto" hangingPunct="1">
              <a:spcAft>
                <a:spcPts val="0"/>
              </a:spcAft>
              <a:defRPr/>
            </a:pPr>
            <a:r>
              <a:rPr lang="en-US" dirty="0" smtClean="0"/>
              <a:t>Your software demonstration should</a:t>
            </a:r>
          </a:p>
          <a:p>
            <a:pPr lvl="2" eaLnBrk="1" fontAlgn="auto" hangingPunct="1">
              <a:spcAft>
                <a:spcPts val="0"/>
              </a:spcAft>
              <a:defRPr/>
            </a:pPr>
            <a:r>
              <a:rPr lang="en-US" dirty="0" smtClean="0"/>
              <a:t>demonstrate that your system is feature complete,</a:t>
            </a:r>
          </a:p>
          <a:p>
            <a:pPr lvl="2" eaLnBrk="1" fontAlgn="auto" hangingPunct="1">
              <a:spcAft>
                <a:spcPts val="0"/>
              </a:spcAft>
              <a:defRPr/>
            </a:pPr>
            <a:r>
              <a:rPr lang="en-US" dirty="0"/>
              <a:t>demonstrate the main features of your software, possibly demonstrating some use </a:t>
            </a:r>
            <a:r>
              <a:rPr lang="en-US" dirty="0" smtClean="0"/>
              <a:t>cases,</a:t>
            </a:r>
          </a:p>
          <a:p>
            <a:pPr lvl="2" eaLnBrk="1" fontAlgn="auto" hangingPunct="1">
              <a:spcAft>
                <a:spcPts val="0"/>
              </a:spcAft>
              <a:defRPr/>
            </a:pPr>
            <a:r>
              <a:rPr lang="en-US" dirty="0" smtClean="0"/>
              <a:t>be rehearsed, and</a:t>
            </a:r>
          </a:p>
          <a:p>
            <a:pPr lvl="2" eaLnBrk="1" fontAlgn="auto" hangingPunct="1">
              <a:spcAft>
                <a:spcPts val="0"/>
              </a:spcAft>
              <a:defRPr/>
            </a:pPr>
            <a:r>
              <a:rPr lang="en-US" dirty="0" smtClean="0"/>
              <a:t>flow</a:t>
            </a:r>
            <a:r>
              <a:rPr lang="en-US" dirty="0"/>
              <a:t>.</a:t>
            </a:r>
            <a:endParaRPr lang="en-US" dirty="0" smtClean="0"/>
          </a:p>
          <a:p>
            <a:pPr lvl="1" eaLnBrk="1" fontAlgn="auto" hangingPunct="1">
              <a:spcAft>
                <a:spcPts val="0"/>
              </a:spcAft>
              <a:defRPr/>
            </a:pPr>
            <a:r>
              <a:rPr lang="en-US" dirty="0" smtClean="0"/>
              <a:t>All team members are required to dress business casual on the day of your presentation.</a:t>
            </a:r>
          </a:p>
          <a:p>
            <a:pPr eaLnBrk="1" fontAlgn="auto" hangingPunct="1">
              <a:spcAft>
                <a:spcPts val="0"/>
              </a:spcAft>
              <a:buFont typeface="Arial" pitchFamily="34" charset="0"/>
              <a:buChar char="•"/>
              <a:defRPr/>
            </a:pPr>
            <a:r>
              <a:rPr lang="en-US" dirty="0" smtClean="0"/>
              <a:t>Content</a:t>
            </a:r>
          </a:p>
          <a:p>
            <a:pPr lvl="1" eaLnBrk="1" fontAlgn="auto" hangingPunct="1">
              <a:spcAft>
                <a:spcPts val="0"/>
              </a:spcAft>
              <a:defRPr/>
            </a:pPr>
            <a:r>
              <a:rPr lang="en-US" dirty="0" smtClean="0"/>
              <a:t>Do not include any company confidential information in your presentation since all presentations will be posted on the web site.</a:t>
            </a:r>
          </a:p>
          <a:p>
            <a:pPr lvl="1" eaLnBrk="1" fontAlgn="auto" hangingPunct="1">
              <a:spcAft>
                <a:spcPts val="0"/>
              </a:spcAft>
              <a:defRPr/>
            </a:pPr>
            <a:r>
              <a:rPr lang="en-US" dirty="0" smtClean="0"/>
              <a:t>Submit your presentation to your client for approval at least two working days in advance. </a:t>
            </a:r>
          </a:p>
          <a:p>
            <a:pPr lvl="1" eaLnBrk="1" fontAlgn="auto" hangingPunct="1">
              <a:spcAft>
                <a:spcPts val="0"/>
              </a:spcAft>
              <a:defRPr/>
            </a:pPr>
            <a:r>
              <a:rPr lang="en-US" dirty="0" smtClean="0"/>
              <a:t>Throughout </a:t>
            </a:r>
            <a:r>
              <a:rPr lang="en-US" dirty="0" smtClean="0"/>
              <a:t>the PowerPoint template, replace placeholders &lt;…&gt; with the appropriate information.</a:t>
            </a:r>
          </a:p>
          <a:p>
            <a:pPr lvl="1" eaLnBrk="1" fontAlgn="auto" hangingPunct="1">
              <a:spcAft>
                <a:spcPts val="0"/>
              </a:spcAft>
              <a:defRPr/>
            </a:pPr>
            <a:r>
              <a:rPr lang="en-US" dirty="0" smtClean="0"/>
              <a:t>Screen Shots</a:t>
            </a:r>
          </a:p>
          <a:p>
            <a:pPr lvl="2" eaLnBrk="1" fontAlgn="auto" hangingPunct="1">
              <a:spcAft>
                <a:spcPts val="0"/>
              </a:spcAft>
              <a:defRPr/>
            </a:pPr>
            <a:r>
              <a:rPr lang="en-US" dirty="0" smtClean="0"/>
              <a:t>The screen shots are intended for viewing by your client on the web so include as many  screen shots as necessary (</a:t>
            </a:r>
            <a:r>
              <a:rPr lang="en-US" dirty="0"/>
              <a:t>but at least three) </a:t>
            </a:r>
            <a:r>
              <a:rPr lang="en-US" dirty="0" smtClean="0"/>
              <a:t>to demonstrate the features of your completed software system.</a:t>
            </a:r>
          </a:p>
          <a:p>
            <a:pPr lvl="2" eaLnBrk="1" fontAlgn="auto" hangingPunct="1">
              <a:spcAft>
                <a:spcPts val="0"/>
              </a:spcAft>
              <a:defRPr/>
            </a:pPr>
            <a:r>
              <a:rPr lang="en-US" dirty="0"/>
              <a:t>You may duplicate the Screen Shot template slide as </a:t>
            </a:r>
            <a:r>
              <a:rPr lang="en-US" dirty="0" smtClean="0"/>
              <a:t>needed, replacing &lt;Title of Screen Shot&gt;  with an appropriate title. </a:t>
            </a:r>
          </a:p>
        </p:txBody>
      </p:sp>
      <p:sp>
        <p:nvSpPr>
          <p:cNvPr id="4" name="Date Placeholder 3"/>
          <p:cNvSpPr>
            <a:spLocks noGrp="1"/>
          </p:cNvSpPr>
          <p:nvPr>
            <p:ph type="dt" sz="quarter" idx="10"/>
          </p:nvPr>
        </p:nvSpPr>
        <p:spPr/>
        <p:txBody>
          <a:bodyPr/>
          <a:lstStyle/>
          <a:p>
            <a:pPr>
              <a:defRPr/>
            </a:pPr>
            <a:r>
              <a:rPr lang="en-US" smtClean="0"/>
              <a:t>The Capstone Experience</a:t>
            </a:r>
            <a:endParaRPr lang="en-US"/>
          </a:p>
        </p:txBody>
      </p:sp>
      <p:sp>
        <p:nvSpPr>
          <p:cNvPr id="5" name="Footer Placeholder 4"/>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p>
            <a:pPr>
              <a:defRPr/>
            </a:pPr>
            <a:fld id="{BC344834-ECE1-4BAC-8D68-00FBC0C03F2E}"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What’s left to do?</a:t>
            </a:r>
          </a:p>
        </p:txBody>
      </p:sp>
      <p:sp>
        <p:nvSpPr>
          <p:cNvPr id="19459" name="Rectangle 5"/>
          <p:cNvSpPr>
            <a:spLocks noGrp="1" noChangeArrowheads="1"/>
          </p:cNvSpPr>
          <p:nvPr>
            <p:ph type="body" idx="1"/>
          </p:nvPr>
        </p:nvSpPr>
        <p:spPr/>
        <p:txBody>
          <a:bodyPr/>
          <a:lstStyle/>
          <a:p>
            <a:pPr eaLnBrk="1" hangingPunct="1"/>
            <a:r>
              <a:rPr lang="en-US" dirty="0" smtClean="0"/>
              <a:t>Bug Fix </a:t>
            </a:r>
            <a:r>
              <a:rPr lang="en-US" dirty="0" smtClean="0"/>
              <a:t>everything</a:t>
            </a:r>
            <a:endParaRPr lang="en-US" dirty="0" smtClean="0"/>
          </a:p>
          <a:p>
            <a:pPr eaLnBrk="1" hangingPunct="1"/>
            <a:r>
              <a:rPr lang="en-US" dirty="0" smtClean="0"/>
              <a:t>Mysterious </a:t>
            </a:r>
            <a:r>
              <a:rPr lang="en-US" dirty="0" err="1" smtClean="0"/>
              <a:t>Javascript</a:t>
            </a:r>
            <a:r>
              <a:rPr lang="en-US" dirty="0" smtClean="0"/>
              <a:t> bugs</a:t>
            </a:r>
          </a:p>
          <a:p>
            <a:pPr eaLnBrk="1" hangingPunct="1"/>
            <a:r>
              <a:rPr lang="en-US" dirty="0" smtClean="0"/>
              <a:t>Documentation of code</a:t>
            </a:r>
          </a:p>
          <a:p>
            <a:pPr eaLnBrk="1" hangingPunct="1"/>
            <a:r>
              <a:rPr lang="en-US" dirty="0" smtClean="0"/>
              <a:t>Project Video</a:t>
            </a:r>
          </a:p>
          <a:p>
            <a:pPr eaLnBrk="1" hangingPunct="1"/>
            <a:r>
              <a:rPr lang="en-US" dirty="0" smtClean="0"/>
              <a:t>Project </a:t>
            </a:r>
            <a:r>
              <a:rPr lang="en-US" smtClean="0"/>
              <a:t>Plan Document</a:t>
            </a:r>
          </a:p>
          <a:p>
            <a:pPr eaLnBrk="1" hangingPunct="1"/>
            <a:endParaRPr lang="en-US" dirty="0" smtClean="0"/>
          </a:p>
          <a:p>
            <a:pPr eaLnBrk="1" hangingPunct="1"/>
            <a:endParaRPr lang="en-US" dirty="0" smtClean="0"/>
          </a:p>
        </p:txBody>
      </p:sp>
      <p:sp>
        <p:nvSpPr>
          <p:cNvPr id="5" name="Date Placeholder 4"/>
          <p:cNvSpPr>
            <a:spLocks noGrp="1"/>
          </p:cNvSpPr>
          <p:nvPr>
            <p:ph type="dt" sz="quarter" idx="10"/>
          </p:nvPr>
        </p:nvSpPr>
        <p:spPr/>
        <p:txBody>
          <a:body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7" name="Slide Number Placeholder 6"/>
          <p:cNvSpPr>
            <a:spLocks noGrp="1"/>
          </p:cNvSpPr>
          <p:nvPr>
            <p:ph type="sldNum" sz="quarter" idx="12"/>
          </p:nvPr>
        </p:nvSpPr>
        <p:spPr/>
        <p:txBody>
          <a:bodyPr/>
          <a:lstStyle/>
          <a:p>
            <a:pPr>
              <a:defRPr/>
            </a:pPr>
            <a:fld id="{59023616-1124-4B26-907F-41EE7B88C11E}" type="slidenum">
              <a:rPr lang="en-US"/>
              <a:pPr>
                <a:defRPr/>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Read Me (Delete this slide.)	</a:t>
            </a:r>
            <a:r>
              <a:rPr lang="en-US" sz="2000" smtClean="0"/>
              <a:t>(2 of 2)</a:t>
            </a:r>
          </a:p>
        </p:txBody>
      </p:sp>
      <p:sp>
        <p:nvSpPr>
          <p:cNvPr id="3075" name="Content Placeholder 2"/>
          <p:cNvSpPr>
            <a:spLocks noGrp="1"/>
          </p:cNvSpPr>
          <p:nvPr>
            <p:ph idx="1"/>
          </p:nvPr>
        </p:nvSpPr>
        <p:spPr>
          <a:xfrm>
            <a:off x="457200" y="1600200"/>
            <a:ext cx="8229600" cy="3352800"/>
          </a:xfrm>
        </p:spPr>
        <p:txBody>
          <a:bodyPr rtlCol="0">
            <a:normAutofit fontScale="47500" lnSpcReduction="20000"/>
          </a:bodyPr>
          <a:lstStyle/>
          <a:p>
            <a:pPr eaLnBrk="1" fontAlgn="auto" hangingPunct="1">
              <a:spcAft>
                <a:spcPts val="0"/>
              </a:spcAft>
              <a:buFont typeface="Arial" pitchFamily="34" charset="0"/>
              <a:buChar char="•"/>
              <a:defRPr/>
            </a:pPr>
            <a:r>
              <a:rPr lang="en-US" dirty="0" smtClean="0"/>
              <a:t>Required Template</a:t>
            </a:r>
          </a:p>
          <a:p>
            <a:pPr lvl="1" eaLnBrk="1" fontAlgn="auto" hangingPunct="1">
              <a:spcAft>
                <a:spcPts val="0"/>
              </a:spcAft>
              <a:defRPr/>
            </a:pPr>
            <a:r>
              <a:rPr lang="en-US" dirty="0" smtClean="0"/>
              <a:t>Do not edit the Slide Masters.</a:t>
            </a:r>
          </a:p>
          <a:p>
            <a:pPr lvl="1" eaLnBrk="1" fontAlgn="auto" hangingPunct="1">
              <a:spcAft>
                <a:spcPts val="0"/>
              </a:spcAft>
              <a:defRPr/>
            </a:pPr>
            <a:r>
              <a:rPr lang="en-US" dirty="0" smtClean="0"/>
              <a:t>Edit the slide center footer (Insert &gt; Header &amp; Footer), changing &lt;Company Name&gt; in the footer to your company name.</a:t>
            </a:r>
          </a:p>
          <a:p>
            <a:pPr lvl="1" eaLnBrk="1" fontAlgn="auto" hangingPunct="1">
              <a:spcAft>
                <a:spcPts val="0"/>
              </a:spcAft>
              <a:defRPr/>
            </a:pPr>
            <a:r>
              <a:rPr lang="en-US" dirty="0" smtClean="0"/>
              <a:t>Edit the Handout Master (6 Slides Per Page) as follows.</a:t>
            </a:r>
          </a:p>
          <a:p>
            <a:pPr lvl="2" eaLnBrk="1" fontAlgn="auto" hangingPunct="1">
              <a:spcAft>
                <a:spcPts val="0"/>
              </a:spcAft>
              <a:defRPr/>
            </a:pPr>
            <a:r>
              <a:rPr lang="en-US" dirty="0" smtClean="0"/>
              <a:t>In the left header, change &lt;Company Name&gt; to your company name.</a:t>
            </a:r>
          </a:p>
          <a:p>
            <a:pPr lvl="2" eaLnBrk="1" fontAlgn="auto" hangingPunct="1">
              <a:spcAft>
                <a:spcPts val="0"/>
              </a:spcAft>
              <a:defRPr/>
            </a:pPr>
            <a:r>
              <a:rPr lang="en-US" dirty="0" smtClean="0"/>
              <a:t>In the right footer, change &lt;Project Title&gt; to your project title.</a:t>
            </a:r>
          </a:p>
          <a:p>
            <a:pPr lvl="1" eaLnBrk="1" fontAlgn="auto" hangingPunct="1">
              <a:spcAft>
                <a:spcPts val="0"/>
              </a:spcAft>
              <a:defRPr/>
            </a:pPr>
            <a:r>
              <a:rPr lang="en-US" dirty="0" smtClean="0"/>
              <a:t>Do not change the organization of slides. </a:t>
            </a:r>
          </a:p>
          <a:p>
            <a:pPr eaLnBrk="1" fontAlgn="auto" hangingPunct="1">
              <a:spcAft>
                <a:spcPts val="0"/>
              </a:spcAft>
              <a:buFont typeface="Arial" pitchFamily="34" charset="0"/>
              <a:buChar char="•"/>
              <a:defRPr/>
            </a:pPr>
            <a:r>
              <a:rPr lang="en-US" dirty="0" smtClean="0"/>
              <a:t>Submission</a:t>
            </a:r>
          </a:p>
          <a:p>
            <a:pPr lvl="1" eaLnBrk="1" fontAlgn="auto" hangingPunct="1">
              <a:spcAft>
                <a:spcPts val="0"/>
              </a:spcAft>
              <a:defRPr/>
            </a:pPr>
            <a:r>
              <a:rPr lang="en-US" dirty="0" smtClean="0"/>
              <a:t>Although the presentations are scheduled over the course of four meetings, all teams must be prepared to present on the first day scheduled, Monday, November 7.</a:t>
            </a:r>
          </a:p>
          <a:p>
            <a:pPr lvl="1" eaLnBrk="1" fontAlgn="auto" hangingPunct="1">
              <a:spcAft>
                <a:spcPts val="0"/>
              </a:spcAft>
              <a:defRPr/>
            </a:pPr>
            <a:r>
              <a:rPr lang="en-US" dirty="0" smtClean="0"/>
              <a:t>The order of the presentations will be posted on our </a:t>
            </a:r>
            <a:r>
              <a:rPr lang="en-US" dirty="0" smtClean="0">
                <a:hlinkClick r:id="rId2"/>
              </a:rPr>
              <a:t>All-Hands Meetings</a:t>
            </a:r>
            <a:r>
              <a:rPr lang="en-US" dirty="0" smtClean="0"/>
              <a:t> page in the evening of the day before the first day scheduled for presentations.</a:t>
            </a:r>
          </a:p>
          <a:p>
            <a:pPr lvl="1" eaLnBrk="1" fontAlgn="auto" hangingPunct="1">
              <a:spcAft>
                <a:spcPts val="0"/>
              </a:spcAft>
              <a:defRPr/>
            </a:pPr>
            <a:r>
              <a:rPr lang="en-US" dirty="0" smtClean="0"/>
              <a:t>Email your presentation to </a:t>
            </a:r>
            <a:r>
              <a:rPr lang="en-US" dirty="0" smtClean="0">
                <a:hlinkClick r:id="rId3"/>
              </a:rPr>
              <a:t>Dr. D.</a:t>
            </a:r>
            <a:r>
              <a:rPr lang="en-US" dirty="0" smtClean="0"/>
              <a:t> by midnight, Sunday, April 1.</a:t>
            </a:r>
          </a:p>
          <a:p>
            <a:pPr lvl="1" eaLnBrk="1" fontAlgn="auto" hangingPunct="1">
              <a:spcAft>
                <a:spcPts val="0"/>
              </a:spcAft>
              <a:defRPr/>
            </a:pPr>
            <a:r>
              <a:rPr lang="en-US" dirty="0" smtClean="0"/>
              <a:t>For subject, use “Team  &lt;Company Name&gt;: Beta Presentation” as in “Team Boeing: Beta Presentation”.</a:t>
            </a:r>
          </a:p>
          <a:p>
            <a:pPr lvl="1" eaLnBrk="1" fontAlgn="auto" hangingPunct="1">
              <a:spcAft>
                <a:spcPts val="0"/>
              </a:spcAft>
              <a:defRPr/>
            </a:pPr>
            <a:r>
              <a:rPr lang="en-US" dirty="0" smtClean="0"/>
              <a:t>Attach the PowerPoint source file named “team-&lt;company-name&gt;-beta-presentation.ppt” as in “team-urban-science-beta-presentation.ppt”.</a:t>
            </a:r>
            <a:endParaRPr lang="en-US" dirty="0"/>
          </a:p>
        </p:txBody>
      </p:sp>
      <p:sp>
        <p:nvSpPr>
          <p:cNvPr id="4" name="Date Placeholder 3"/>
          <p:cNvSpPr>
            <a:spLocks noGrp="1"/>
          </p:cNvSpPr>
          <p:nvPr>
            <p:ph type="dt" sz="quarter" idx="10"/>
          </p:nvPr>
        </p:nvSpPr>
        <p:spPr/>
        <p:txBody>
          <a:bodyPr/>
          <a:lstStyle/>
          <a:p>
            <a:pPr>
              <a:defRPr/>
            </a:pPr>
            <a:r>
              <a:rPr lang="en-US" smtClean="0"/>
              <a:t>The Capstone Experience</a:t>
            </a:r>
            <a:endParaRPr lang="en-US"/>
          </a:p>
        </p:txBody>
      </p:sp>
      <p:sp>
        <p:nvSpPr>
          <p:cNvPr id="5" name="Footer Placeholder 4"/>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p>
            <a:pPr>
              <a:defRPr/>
            </a:pPr>
            <a:fld id="{395E3ED8-6FED-43AD-94AC-80A8089FEF84}" type="slidenum">
              <a:rPr lang="en-US"/>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00088" y="1676400"/>
            <a:ext cx="7772400" cy="1470025"/>
          </a:xfrm>
        </p:spPr>
        <p:txBody>
          <a:bodyPr/>
          <a:lstStyle/>
          <a:p>
            <a:pPr eaLnBrk="1" hangingPunct="1"/>
            <a:r>
              <a:rPr lang="en-US" dirty="0" smtClean="0"/>
              <a:t>Beta Presentation</a:t>
            </a:r>
            <a:br>
              <a:rPr lang="en-US" dirty="0" smtClean="0"/>
            </a:br>
            <a:r>
              <a:rPr lang="en-US" sz="3600" dirty="0" err="1" smtClean="0"/>
              <a:t>Infographics</a:t>
            </a:r>
            <a:r>
              <a:rPr lang="en-US" sz="3600" dirty="0" smtClean="0"/>
              <a:t> Generator</a:t>
            </a:r>
          </a:p>
        </p:txBody>
      </p:sp>
      <p:sp>
        <p:nvSpPr>
          <p:cNvPr id="12291" name="Subtitle 2"/>
          <p:cNvSpPr>
            <a:spLocks noGrp="1"/>
          </p:cNvSpPr>
          <p:nvPr>
            <p:ph type="subTitle" idx="1"/>
          </p:nvPr>
        </p:nvSpPr>
        <p:spPr>
          <a:xfrm>
            <a:off x="2071688" y="3962400"/>
            <a:ext cx="6400800" cy="2362200"/>
          </a:xfrm>
        </p:spPr>
        <p:txBody>
          <a:bodyPr/>
          <a:lstStyle/>
          <a:p>
            <a:pPr eaLnBrk="1" hangingPunct="1">
              <a:spcBef>
                <a:spcPct val="0"/>
              </a:spcBef>
            </a:pPr>
            <a:r>
              <a:rPr lang="en-US" sz="2400" dirty="0" smtClean="0">
                <a:solidFill>
                  <a:srgbClr val="18453B"/>
                </a:solidFill>
              </a:rPr>
              <a:t>Team Urban Science</a:t>
            </a:r>
          </a:p>
          <a:p>
            <a:pPr eaLnBrk="1" hangingPunct="1">
              <a:spcBef>
                <a:spcPct val="0"/>
              </a:spcBef>
            </a:pPr>
            <a:r>
              <a:rPr lang="en-US" dirty="0" smtClean="0">
                <a:solidFill>
                  <a:srgbClr val="18453B"/>
                </a:solidFill>
              </a:rPr>
              <a:t>Peter Chen</a:t>
            </a:r>
          </a:p>
          <a:p>
            <a:pPr eaLnBrk="1" hangingPunct="1">
              <a:spcBef>
                <a:spcPct val="0"/>
              </a:spcBef>
            </a:pPr>
            <a:r>
              <a:rPr lang="en-US" dirty="0" smtClean="0">
                <a:solidFill>
                  <a:srgbClr val="18453B"/>
                </a:solidFill>
              </a:rPr>
              <a:t>Lok Cheung</a:t>
            </a:r>
          </a:p>
          <a:p>
            <a:pPr eaLnBrk="1" hangingPunct="1">
              <a:spcBef>
                <a:spcPct val="0"/>
              </a:spcBef>
            </a:pPr>
            <a:r>
              <a:rPr lang="en-US" dirty="0" smtClean="0">
                <a:solidFill>
                  <a:srgbClr val="18453B"/>
                </a:solidFill>
              </a:rPr>
              <a:t>Louis Bodnar</a:t>
            </a:r>
          </a:p>
          <a:p>
            <a:pPr eaLnBrk="1" hangingPunct="1">
              <a:spcBef>
                <a:spcPct val="0"/>
              </a:spcBef>
            </a:pPr>
            <a:r>
              <a:rPr lang="en-US" dirty="0" smtClean="0">
                <a:solidFill>
                  <a:srgbClr val="18453B"/>
                </a:solidFill>
              </a:rPr>
              <a:t>Kevin Shreve</a:t>
            </a:r>
          </a:p>
          <a:p>
            <a:pPr eaLnBrk="1" hangingPunct="1">
              <a:spcBef>
                <a:spcPts val="600"/>
              </a:spcBef>
            </a:pPr>
            <a:r>
              <a:rPr lang="en-US" dirty="0" smtClean="0"/>
              <a:t>Department of Computer Science and Engineering</a:t>
            </a:r>
          </a:p>
          <a:p>
            <a:pPr eaLnBrk="1" hangingPunct="1">
              <a:spcBef>
                <a:spcPct val="0"/>
              </a:spcBef>
            </a:pPr>
            <a:r>
              <a:rPr lang="en-US" dirty="0" smtClean="0"/>
              <a:t>Michigan State University</a:t>
            </a:r>
          </a:p>
          <a:p>
            <a:pPr eaLnBrk="1" hangingPunct="1">
              <a:spcBef>
                <a:spcPts val="600"/>
              </a:spcBef>
            </a:pPr>
            <a:r>
              <a:rPr lang="en-US" dirty="0" smtClean="0"/>
              <a:t>Spring 2012</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Project Overview</a:t>
            </a:r>
          </a:p>
        </p:txBody>
      </p:sp>
      <p:sp>
        <p:nvSpPr>
          <p:cNvPr id="13315" name="Content Placeholder 2"/>
          <p:cNvSpPr>
            <a:spLocks noGrp="1"/>
          </p:cNvSpPr>
          <p:nvPr>
            <p:ph idx="1"/>
          </p:nvPr>
        </p:nvSpPr>
        <p:spPr/>
        <p:txBody>
          <a:bodyPr/>
          <a:lstStyle/>
          <a:p>
            <a:r>
              <a:rPr lang="en-US" dirty="0" smtClean="0"/>
              <a:t>Web App With </a:t>
            </a:r>
            <a:r>
              <a:rPr lang="en-US" dirty="0" err="1" smtClean="0"/>
              <a:t>Infographics</a:t>
            </a:r>
            <a:endParaRPr lang="en-US" dirty="0" smtClean="0"/>
          </a:p>
          <a:p>
            <a:r>
              <a:rPr lang="en-US" dirty="0" smtClean="0"/>
              <a:t>Display Information On Vehicle Sales, Service And Lead Management </a:t>
            </a:r>
          </a:p>
          <a:p>
            <a:r>
              <a:rPr lang="en-US" dirty="0" smtClean="0"/>
              <a:t>Convey Information To OEM’s</a:t>
            </a:r>
          </a:p>
          <a:p>
            <a:r>
              <a:rPr lang="en-US" dirty="0" smtClean="0"/>
              <a:t>Building Custom Library To Generate Elements Of The </a:t>
            </a:r>
            <a:r>
              <a:rPr lang="en-US" dirty="0" err="1" smtClean="0"/>
              <a:t>Infographic</a:t>
            </a:r>
            <a:endParaRPr lang="en-US" dirty="0" smtClean="0"/>
          </a:p>
          <a:p>
            <a:pPr eaLnBrk="1" hangingPunct="1"/>
            <a:endParaRPr lang="en-US" dirty="0" smtClean="0"/>
          </a:p>
        </p:txBody>
      </p:sp>
      <p:sp>
        <p:nvSpPr>
          <p:cNvPr id="5" name="Date Placeholder 4"/>
          <p:cNvSpPr>
            <a:spLocks noGrp="1"/>
          </p:cNvSpPr>
          <p:nvPr>
            <p:ph type="dt" sz="quarter" idx="10"/>
          </p:nvPr>
        </p:nvSpPr>
        <p:spPr/>
        <p:txBody>
          <a:body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p>
            <a:pPr>
              <a:defRPr/>
            </a:pPr>
            <a:r>
              <a:rPr lang="en-US" dirty="0" smtClean="0"/>
              <a:t>Team Urban Science </a:t>
            </a:r>
            <a:r>
              <a:rPr lang="en-US" dirty="0"/>
              <a:t>Beta Presentation</a:t>
            </a:r>
          </a:p>
        </p:txBody>
      </p:sp>
      <p:sp>
        <p:nvSpPr>
          <p:cNvPr id="16" name="Slide Number Placeholder 15"/>
          <p:cNvSpPr>
            <a:spLocks noGrp="1"/>
          </p:cNvSpPr>
          <p:nvPr>
            <p:ph type="sldNum" sz="quarter" idx="12"/>
          </p:nvPr>
        </p:nvSpPr>
        <p:spPr/>
        <p:txBody>
          <a:bodyPr/>
          <a:lstStyle/>
          <a:p>
            <a:pPr>
              <a:defRPr/>
            </a:pPr>
            <a:fld id="{8C3D5338-3A35-4558-A185-8AE1FF4A5C73}"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Architecture</a:t>
            </a:r>
          </a:p>
        </p:txBody>
      </p:sp>
      <p:sp>
        <p:nvSpPr>
          <p:cNvPr id="5" name="Date Placeholder 4"/>
          <p:cNvSpPr>
            <a:spLocks noGrp="1"/>
          </p:cNvSpPr>
          <p:nvPr>
            <p:ph type="dt" sz="quarter" idx="10"/>
          </p:nvPr>
        </p:nvSpPr>
        <p:spPr/>
        <p:txBody>
          <a:bodyPr/>
          <a:lstStyle/>
          <a:p>
            <a:pPr>
              <a:defRPr/>
            </a:pPr>
            <a:r>
              <a:rPr lang="en-US" smtClean="0"/>
              <a:t>The Capstone Experience</a:t>
            </a:r>
            <a:endParaRPr lang="en-US" dirty="0"/>
          </a:p>
        </p:txBody>
      </p:sp>
      <p:sp>
        <p:nvSpPr>
          <p:cNvPr id="6" name="Footer Placeholder 5"/>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7" name="Slide Number Placeholder 6"/>
          <p:cNvSpPr>
            <a:spLocks noGrp="1"/>
          </p:cNvSpPr>
          <p:nvPr>
            <p:ph type="sldNum" sz="quarter" idx="12"/>
          </p:nvPr>
        </p:nvSpPr>
        <p:spPr/>
        <p:txBody>
          <a:bodyPr/>
          <a:lstStyle/>
          <a:p>
            <a:pPr>
              <a:defRPr/>
            </a:pPr>
            <a:fld id="{28C1A6D7-7A90-4DF2-84CF-96834DB3A441}" type="slidenum">
              <a:rPr lang="en-US"/>
              <a:pPr>
                <a:defRPr/>
              </a:pPr>
              <a:t>5</a:t>
            </a:fld>
            <a:endParaRPr lang="en-US"/>
          </a:p>
        </p:txBody>
      </p:sp>
      <p:pic>
        <p:nvPicPr>
          <p:cNvPr id="8" name="Picture 2" descr="C:\Users\Kevin\Desktop\Capstone\infographic-generator\documents\project-plan\images\Capstone_-_System_Architecture_Diagram.png"/>
          <p:cNvPicPr>
            <a:picLocks noChangeAspect="1" noChangeArrowheads="1"/>
          </p:cNvPicPr>
          <p:nvPr/>
        </p:nvPicPr>
        <p:blipFill>
          <a:blip r:embed="rId3" cstate="print"/>
          <a:srcRect/>
          <a:stretch>
            <a:fillRect/>
          </a:stretch>
        </p:blipFill>
        <p:spPr bwMode="auto">
          <a:xfrm>
            <a:off x="871538" y="1771650"/>
            <a:ext cx="7400925" cy="37147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eaLnBrk="1" hangingPunct="1"/>
            <a:r>
              <a:rPr lang="en-US" dirty="0" smtClean="0"/>
              <a:t>Home Page</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FD7C155D-50DE-408C-98EC-87279C4F206A}"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p:txBody>
          <a:bodyPr/>
          <a:lstStyle/>
          <a:p>
            <a:pPr eaLnBrk="1" hangingPunct="1"/>
            <a:r>
              <a:rPr lang="en-US" dirty="0" smtClean="0"/>
              <a:t>Sales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AF211F26-8CC3-4540-A3AA-D8FCDE580380}"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pPr eaLnBrk="1" hangingPunct="1"/>
            <a:r>
              <a:rPr lang="en-US" dirty="0" smtClean="0"/>
              <a:t>Lead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C1FD4F96-B5F1-4F9B-AE2E-F7C91C3A6714}"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dirty="0" smtClean="0"/>
              <a:t>Service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8EE414D8-743B-413B-AC9E-FA6C5BAF93B7}"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728</Words>
  <Application>Microsoft Office PowerPoint</Application>
  <PresentationFormat>On-screen Show (4:3)</PresentationFormat>
  <Paragraphs>104</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Read Me (Delete this slide.) (1 of 2)</vt:lpstr>
      <vt:lpstr>Read Me (Delete this slide.) (2 of 2)</vt:lpstr>
      <vt:lpstr>Beta Presentation Infographics Generator</vt:lpstr>
      <vt:lpstr>Project Overview</vt:lpstr>
      <vt:lpstr>System Architecture</vt:lpstr>
      <vt:lpstr>Home Page</vt:lpstr>
      <vt:lpstr>Sales Infographic</vt:lpstr>
      <vt:lpstr>Lead Infographic</vt:lpstr>
      <vt:lpstr>Service Infographic</vt:lpstr>
      <vt:lpstr>What’s left to 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the Title</dc:title>
  <dc:creator>Kevin Shreve</dc:creator>
  <cp:lastModifiedBy>Kevin</cp:lastModifiedBy>
  <cp:revision>97</cp:revision>
  <dcterms:created xsi:type="dcterms:W3CDTF">2006-08-16T00:00:00Z</dcterms:created>
  <dcterms:modified xsi:type="dcterms:W3CDTF">2012-04-01T20:01:22Z</dcterms:modified>
</cp:coreProperties>
</file>