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285" r:id="rId2"/>
    <p:sldId id="286" r:id="rId3"/>
    <p:sldId id="258" r:id="rId4"/>
    <p:sldId id="270" r:id="rId5"/>
    <p:sldId id="275" r:id="rId6"/>
    <p:sldId id="283" r:id="rId7"/>
    <p:sldId id="281" r:id="rId8"/>
    <p:sldId id="282" r:id="rId9"/>
    <p:sldId id="28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53B"/>
    <a:srgbClr val="A5B6AE"/>
    <a:srgbClr val="004639"/>
    <a:srgbClr val="004F3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924"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63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Header Placeholder 1"/>
          <p:cNvSpPr>
            <a:spLocks noGrp="1"/>
          </p:cNvSpPr>
          <p:nvPr>
            <p:ph type="hdr" sz="quarter"/>
          </p:nvPr>
        </p:nvSpPr>
        <p:spPr>
          <a:xfrm>
            <a:off x="762000" y="0"/>
            <a:ext cx="2462149" cy="457200"/>
          </a:xfrm>
          <a:prstGeom prst="rect">
            <a:avLst/>
          </a:prstGeom>
        </p:spPr>
        <p:txBody>
          <a:bodyPr vert="horz" lIns="91440" tIns="45720" rIns="91440" bIns="45720" rtlCol="0" anchor="ctr"/>
          <a:lstStyle>
            <a:lvl1pPr algn="l">
              <a:defRPr sz="1200"/>
            </a:lvl1pPr>
          </a:lstStyle>
          <a:p>
            <a:r>
              <a:rPr lang="en-US" sz="1100" dirty="0" smtClean="0"/>
              <a:t>Team </a:t>
            </a:r>
            <a:r>
              <a:rPr lang="en-US" sz="1100" dirty="0" smtClean="0"/>
              <a:t>Urban Science</a:t>
            </a:r>
            <a:endParaRPr lang="en-US" sz="1100" dirty="0"/>
          </a:p>
        </p:txBody>
      </p:sp>
      <p:sp>
        <p:nvSpPr>
          <p:cNvPr id="8" name="Date Placeholder 2"/>
          <p:cNvSpPr>
            <a:spLocks noGrp="1"/>
          </p:cNvSpPr>
          <p:nvPr>
            <p:ph type="dt" sz="quarter" idx="1"/>
          </p:nvPr>
        </p:nvSpPr>
        <p:spPr>
          <a:xfrm>
            <a:off x="3657600" y="0"/>
            <a:ext cx="2971800" cy="457200"/>
          </a:xfrm>
          <a:prstGeom prst="rect">
            <a:avLst/>
          </a:prstGeom>
        </p:spPr>
        <p:txBody>
          <a:bodyPr vert="horz" lIns="91440" tIns="45720" rIns="91440" bIns="45720" rtlCol="0" anchor="ctr"/>
          <a:lstStyle>
            <a:lvl1pPr algn="r">
              <a:defRPr sz="1200"/>
            </a:lvl1pPr>
          </a:lstStyle>
          <a:p>
            <a:r>
              <a:rPr lang="en-US" sz="1100" dirty="0" smtClean="0"/>
              <a:t>Alpha Presentation </a:t>
            </a:r>
          </a:p>
          <a:p>
            <a:r>
              <a:rPr lang="en-US" sz="1100" dirty="0" err="1" smtClean="0"/>
              <a:t>Infographic</a:t>
            </a:r>
            <a:r>
              <a:rPr lang="en-US" sz="1100" dirty="0" smtClean="0"/>
              <a:t> Generator</a:t>
            </a:r>
            <a:endParaRPr lang="en-US" sz="1100" dirty="0"/>
          </a:p>
        </p:txBody>
      </p:sp>
      <p:sp>
        <p:nvSpPr>
          <p:cNvPr id="9" name="Footer Placeholder 3"/>
          <p:cNvSpPr>
            <a:spLocks noGrp="1"/>
          </p:cNvSpPr>
          <p:nvPr>
            <p:ph type="ftr" sz="quarter" idx="2"/>
          </p:nvPr>
        </p:nvSpPr>
        <p:spPr>
          <a:xfrm>
            <a:off x="257300" y="8686800"/>
            <a:ext cx="2971800" cy="457200"/>
          </a:xfrm>
          <a:prstGeom prst="rect">
            <a:avLst/>
          </a:prstGeom>
        </p:spPr>
        <p:txBody>
          <a:bodyPr vert="horz" lIns="91440" tIns="45720" rIns="91440" bIns="45720" rtlCol="0" anchor="b"/>
          <a:lstStyle>
            <a:lvl1pPr algn="l">
              <a:defRPr sz="1200"/>
            </a:lvl1pPr>
          </a:lstStyle>
          <a:p>
            <a:r>
              <a:rPr lang="en-US" sz="1100" dirty="0" smtClean="0"/>
              <a:t>The Capstone Experience</a:t>
            </a:r>
          </a:p>
          <a:p>
            <a:r>
              <a:rPr lang="en-US" sz="1100" dirty="0" smtClean="0"/>
              <a:t>Computer Science and Engineering</a:t>
            </a:r>
            <a:endParaRPr lang="en-US" sz="1100" dirty="0"/>
          </a:p>
        </p:txBody>
      </p:sp>
      <p:sp>
        <p:nvSpPr>
          <p:cNvPr id="10" name="Slide Number Placeholder 4"/>
          <p:cNvSpPr>
            <a:spLocks noGrp="1"/>
          </p:cNvSpPr>
          <p:nvPr>
            <p:ph type="sldNum" sz="quarter" idx="3"/>
          </p:nvPr>
        </p:nvSpPr>
        <p:spPr>
          <a:xfrm>
            <a:off x="3236025" y="8686800"/>
            <a:ext cx="411480" cy="457200"/>
          </a:xfrm>
          <a:prstGeom prst="rect">
            <a:avLst/>
          </a:prstGeom>
        </p:spPr>
        <p:txBody>
          <a:bodyPr vert="horz" lIns="91440" tIns="45720" rIns="91440" bIns="45720" rtlCol="0" anchor="b"/>
          <a:lstStyle>
            <a:lvl1pPr algn="r">
              <a:defRPr sz="1200"/>
            </a:lvl1pPr>
          </a:lstStyle>
          <a:p>
            <a:pPr algn="ctr"/>
            <a:fld id="{BC063519-4DA7-4D19-AE44-3089EA69C7DF}" type="slidenum">
              <a:rPr lang="en-US" smtClean="0"/>
              <a:pPr algn="ctr"/>
              <a:t>‹#›</a:t>
            </a:fld>
            <a:endParaRPr lang="en-US" dirty="0"/>
          </a:p>
        </p:txBody>
      </p:sp>
      <p:pic>
        <p:nvPicPr>
          <p:cNvPr id="11" name="Picture 2" descr="D:\Users\wrd\Documents\CSE498\archive\logo\capstone\png\green-green.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4270" y="11875"/>
            <a:ext cx="725805" cy="46101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p:cNvSpPr txBox="1"/>
          <p:nvPr/>
        </p:nvSpPr>
        <p:spPr>
          <a:xfrm>
            <a:off x="3657600" y="8686800"/>
            <a:ext cx="2971800" cy="457200"/>
          </a:xfrm>
          <a:prstGeom prst="rect">
            <a:avLst/>
          </a:prstGeom>
          <a:noFill/>
        </p:spPr>
        <p:txBody>
          <a:bodyPr wrap="square" rtlCol="0" anchor="b">
            <a:noAutofit/>
          </a:bodyPr>
          <a:lstStyle/>
          <a:p>
            <a:pPr algn="r"/>
            <a:r>
              <a:rPr lang="en-US" sz="1100" dirty="0" smtClean="0"/>
              <a:t>Michigan State University</a:t>
            </a:r>
          </a:p>
          <a:p>
            <a:pPr algn="r"/>
            <a:r>
              <a:rPr lang="en-US" sz="1100" dirty="0" smtClean="0"/>
              <a:t>East Lansing, Michigan 48824</a:t>
            </a:r>
            <a:endParaRPr lang="en-US" sz="1100" dirty="0"/>
          </a:p>
        </p:txBody>
      </p:sp>
    </p:spTree>
    <p:extLst>
      <p:ext uri="{BB962C8B-B14F-4D97-AF65-F5344CB8AC3E}">
        <p14:creationId xmlns:p14="http://schemas.microsoft.com/office/powerpoint/2010/main" xmlns="" val="19579445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Team &lt;Team Name&gt;</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en-US" smtClean="0"/>
              <a:t>Alpha Presentation &lt;Project Title&gt;</a:t>
            </a:r>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The Capstone ExperienceComputer Science and Engineering</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E53F06-FDAB-4A00-BB98-A74B7A151629}" type="slidenum">
              <a:rPr lang="en-US" smtClean="0"/>
              <a:pPr/>
              <a:t>‹#›</a:t>
            </a:fld>
            <a:endParaRPr lang="en-US"/>
          </a:p>
        </p:txBody>
      </p:sp>
    </p:spTree>
    <p:extLst>
      <p:ext uri="{BB962C8B-B14F-4D97-AF65-F5344CB8AC3E}">
        <p14:creationId xmlns:p14="http://schemas.microsoft.com/office/powerpoint/2010/main" xmlns="" val="132426074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983" eaLnBrk="0" hangingPunct="0">
              <a:defRPr sz="1500">
                <a:solidFill>
                  <a:schemeClr val="tx1"/>
                </a:solidFill>
                <a:latin typeface="Arial" charset="0"/>
              </a:defRPr>
            </a:lvl1pPr>
            <a:lvl2pPr marL="702756" indent="-270291" defTabSz="912983" eaLnBrk="0" hangingPunct="0">
              <a:defRPr sz="1500">
                <a:solidFill>
                  <a:schemeClr val="tx1"/>
                </a:solidFill>
                <a:latin typeface="Arial" charset="0"/>
              </a:defRPr>
            </a:lvl2pPr>
            <a:lvl3pPr marL="1081164" indent="-216233" defTabSz="912983" eaLnBrk="0" hangingPunct="0">
              <a:defRPr sz="1500">
                <a:solidFill>
                  <a:schemeClr val="tx1"/>
                </a:solidFill>
                <a:latin typeface="Arial" charset="0"/>
              </a:defRPr>
            </a:lvl3pPr>
            <a:lvl4pPr marL="1513629" indent="-216233" defTabSz="912983" eaLnBrk="0" hangingPunct="0">
              <a:defRPr sz="1500">
                <a:solidFill>
                  <a:schemeClr val="tx1"/>
                </a:solidFill>
                <a:latin typeface="Arial" charset="0"/>
              </a:defRPr>
            </a:lvl4pPr>
            <a:lvl5pPr marL="1946095" indent="-216233" defTabSz="912983" eaLnBrk="0" hangingPunct="0">
              <a:defRPr sz="1500">
                <a:solidFill>
                  <a:schemeClr val="tx1"/>
                </a:solidFill>
                <a:latin typeface="Arial" charset="0"/>
              </a:defRPr>
            </a:lvl5pPr>
            <a:lvl6pPr marL="2378560" indent="-216233" algn="ctr" defTabSz="912983" eaLnBrk="0" fontAlgn="base" hangingPunct="0">
              <a:spcBef>
                <a:spcPct val="0"/>
              </a:spcBef>
              <a:spcAft>
                <a:spcPct val="0"/>
              </a:spcAft>
              <a:defRPr sz="1500">
                <a:solidFill>
                  <a:schemeClr val="tx1"/>
                </a:solidFill>
                <a:latin typeface="Arial" charset="0"/>
              </a:defRPr>
            </a:lvl6pPr>
            <a:lvl7pPr marL="2811026" indent="-216233" algn="ctr" defTabSz="912983" eaLnBrk="0" fontAlgn="base" hangingPunct="0">
              <a:spcBef>
                <a:spcPct val="0"/>
              </a:spcBef>
              <a:spcAft>
                <a:spcPct val="0"/>
              </a:spcAft>
              <a:defRPr sz="1500">
                <a:solidFill>
                  <a:schemeClr val="tx1"/>
                </a:solidFill>
                <a:latin typeface="Arial" charset="0"/>
              </a:defRPr>
            </a:lvl7pPr>
            <a:lvl8pPr marL="3243491" indent="-216233" algn="ctr" defTabSz="912983" eaLnBrk="0" fontAlgn="base" hangingPunct="0">
              <a:spcBef>
                <a:spcPct val="0"/>
              </a:spcBef>
              <a:spcAft>
                <a:spcPct val="0"/>
              </a:spcAft>
              <a:defRPr sz="1500">
                <a:solidFill>
                  <a:schemeClr val="tx1"/>
                </a:solidFill>
                <a:latin typeface="Arial" charset="0"/>
              </a:defRPr>
            </a:lvl8pPr>
            <a:lvl9pPr marL="3675957" indent="-216233" algn="ctr" defTabSz="912983" eaLnBrk="0" fontAlgn="base" hangingPunct="0">
              <a:spcBef>
                <a:spcPct val="0"/>
              </a:spcBef>
              <a:spcAft>
                <a:spcPct val="0"/>
              </a:spcAft>
              <a:defRPr sz="1500">
                <a:solidFill>
                  <a:schemeClr val="tx1"/>
                </a:solidFill>
                <a:latin typeface="Arial" charset="0"/>
              </a:defRPr>
            </a:lvl9pPr>
          </a:lstStyle>
          <a:p>
            <a:pPr eaLnBrk="1" hangingPunct="1"/>
            <a:r>
              <a:rPr lang="en-US" sz="1300" dirty="0" smtClean="0"/>
              <a:t>Team &lt;Team Name&gt;</a:t>
            </a:r>
            <a:endParaRPr lang="en-US" sz="1300" dirty="0"/>
          </a:p>
        </p:txBody>
      </p:sp>
      <p:sp>
        <p:nvSpPr>
          <p:cNvPr id="51203"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983" eaLnBrk="0" hangingPunct="0">
              <a:defRPr sz="1500">
                <a:solidFill>
                  <a:schemeClr val="tx1"/>
                </a:solidFill>
                <a:latin typeface="Arial" charset="0"/>
              </a:defRPr>
            </a:lvl1pPr>
            <a:lvl2pPr marL="702756" indent="-270291" defTabSz="912983" eaLnBrk="0" hangingPunct="0">
              <a:defRPr sz="1500">
                <a:solidFill>
                  <a:schemeClr val="tx1"/>
                </a:solidFill>
                <a:latin typeface="Arial" charset="0"/>
              </a:defRPr>
            </a:lvl2pPr>
            <a:lvl3pPr marL="1081164" indent="-216233" defTabSz="912983" eaLnBrk="0" hangingPunct="0">
              <a:defRPr sz="1500">
                <a:solidFill>
                  <a:schemeClr val="tx1"/>
                </a:solidFill>
                <a:latin typeface="Arial" charset="0"/>
              </a:defRPr>
            </a:lvl3pPr>
            <a:lvl4pPr marL="1513629" indent="-216233" defTabSz="912983" eaLnBrk="0" hangingPunct="0">
              <a:defRPr sz="1500">
                <a:solidFill>
                  <a:schemeClr val="tx1"/>
                </a:solidFill>
                <a:latin typeface="Arial" charset="0"/>
              </a:defRPr>
            </a:lvl4pPr>
            <a:lvl5pPr marL="1946095" indent="-216233" defTabSz="912983" eaLnBrk="0" hangingPunct="0">
              <a:defRPr sz="1500">
                <a:solidFill>
                  <a:schemeClr val="tx1"/>
                </a:solidFill>
                <a:latin typeface="Arial" charset="0"/>
              </a:defRPr>
            </a:lvl5pPr>
            <a:lvl6pPr marL="2378560" indent="-216233" algn="ctr" defTabSz="912983" eaLnBrk="0" fontAlgn="base" hangingPunct="0">
              <a:spcBef>
                <a:spcPct val="0"/>
              </a:spcBef>
              <a:spcAft>
                <a:spcPct val="0"/>
              </a:spcAft>
              <a:defRPr sz="1500">
                <a:solidFill>
                  <a:schemeClr val="tx1"/>
                </a:solidFill>
                <a:latin typeface="Arial" charset="0"/>
              </a:defRPr>
            </a:lvl6pPr>
            <a:lvl7pPr marL="2811026" indent="-216233" algn="ctr" defTabSz="912983" eaLnBrk="0" fontAlgn="base" hangingPunct="0">
              <a:spcBef>
                <a:spcPct val="0"/>
              </a:spcBef>
              <a:spcAft>
                <a:spcPct val="0"/>
              </a:spcAft>
              <a:defRPr sz="1500">
                <a:solidFill>
                  <a:schemeClr val="tx1"/>
                </a:solidFill>
                <a:latin typeface="Arial" charset="0"/>
              </a:defRPr>
            </a:lvl7pPr>
            <a:lvl8pPr marL="3243491" indent="-216233" algn="ctr" defTabSz="912983" eaLnBrk="0" fontAlgn="base" hangingPunct="0">
              <a:spcBef>
                <a:spcPct val="0"/>
              </a:spcBef>
              <a:spcAft>
                <a:spcPct val="0"/>
              </a:spcAft>
              <a:defRPr sz="1500">
                <a:solidFill>
                  <a:schemeClr val="tx1"/>
                </a:solidFill>
                <a:latin typeface="Arial" charset="0"/>
              </a:defRPr>
            </a:lvl8pPr>
            <a:lvl9pPr marL="3675957" indent="-216233" algn="ctr" defTabSz="912983" eaLnBrk="0" fontAlgn="base" hangingPunct="0">
              <a:spcBef>
                <a:spcPct val="0"/>
              </a:spcBef>
              <a:spcAft>
                <a:spcPct val="0"/>
              </a:spcAft>
              <a:defRPr sz="1500">
                <a:solidFill>
                  <a:schemeClr val="tx1"/>
                </a:solidFill>
                <a:latin typeface="Arial" charset="0"/>
              </a:defRPr>
            </a:lvl9pPr>
          </a:lstStyle>
          <a:p>
            <a:pPr eaLnBrk="1" hangingPunct="1"/>
            <a:r>
              <a:rPr lang="en-US" sz="1300" smtClean="0"/>
              <a:t>Alpha Presentation &lt;Project Title&gt;</a:t>
            </a:r>
            <a:endParaRPr lang="en-US" sz="1300"/>
          </a:p>
        </p:txBody>
      </p:sp>
      <p:sp>
        <p:nvSpPr>
          <p:cNvPr id="51204" name="Rectangle 6"/>
          <p:cNvSpPr>
            <a:spLocks noGrp="1" noChangeArrowheads="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983" eaLnBrk="0" hangingPunct="0">
              <a:defRPr sz="1500">
                <a:solidFill>
                  <a:schemeClr val="tx1"/>
                </a:solidFill>
                <a:latin typeface="Arial" charset="0"/>
              </a:defRPr>
            </a:lvl1pPr>
            <a:lvl2pPr marL="702756" indent="-270291" defTabSz="912983" eaLnBrk="0" hangingPunct="0">
              <a:defRPr sz="1500">
                <a:solidFill>
                  <a:schemeClr val="tx1"/>
                </a:solidFill>
                <a:latin typeface="Arial" charset="0"/>
              </a:defRPr>
            </a:lvl2pPr>
            <a:lvl3pPr marL="1081164" indent="-216233" defTabSz="912983" eaLnBrk="0" hangingPunct="0">
              <a:defRPr sz="1500">
                <a:solidFill>
                  <a:schemeClr val="tx1"/>
                </a:solidFill>
                <a:latin typeface="Arial" charset="0"/>
              </a:defRPr>
            </a:lvl3pPr>
            <a:lvl4pPr marL="1513629" indent="-216233" defTabSz="912983" eaLnBrk="0" hangingPunct="0">
              <a:defRPr sz="1500">
                <a:solidFill>
                  <a:schemeClr val="tx1"/>
                </a:solidFill>
                <a:latin typeface="Arial" charset="0"/>
              </a:defRPr>
            </a:lvl4pPr>
            <a:lvl5pPr marL="1946095" indent="-216233" defTabSz="912983" eaLnBrk="0" hangingPunct="0">
              <a:defRPr sz="1500">
                <a:solidFill>
                  <a:schemeClr val="tx1"/>
                </a:solidFill>
                <a:latin typeface="Arial" charset="0"/>
              </a:defRPr>
            </a:lvl5pPr>
            <a:lvl6pPr marL="2378560" indent="-216233" algn="ctr" defTabSz="912983" eaLnBrk="0" fontAlgn="base" hangingPunct="0">
              <a:spcBef>
                <a:spcPct val="0"/>
              </a:spcBef>
              <a:spcAft>
                <a:spcPct val="0"/>
              </a:spcAft>
              <a:defRPr sz="1500">
                <a:solidFill>
                  <a:schemeClr val="tx1"/>
                </a:solidFill>
                <a:latin typeface="Arial" charset="0"/>
              </a:defRPr>
            </a:lvl6pPr>
            <a:lvl7pPr marL="2811026" indent="-216233" algn="ctr" defTabSz="912983" eaLnBrk="0" fontAlgn="base" hangingPunct="0">
              <a:spcBef>
                <a:spcPct val="0"/>
              </a:spcBef>
              <a:spcAft>
                <a:spcPct val="0"/>
              </a:spcAft>
              <a:defRPr sz="1500">
                <a:solidFill>
                  <a:schemeClr val="tx1"/>
                </a:solidFill>
                <a:latin typeface="Arial" charset="0"/>
              </a:defRPr>
            </a:lvl7pPr>
            <a:lvl8pPr marL="3243491" indent="-216233" algn="ctr" defTabSz="912983" eaLnBrk="0" fontAlgn="base" hangingPunct="0">
              <a:spcBef>
                <a:spcPct val="0"/>
              </a:spcBef>
              <a:spcAft>
                <a:spcPct val="0"/>
              </a:spcAft>
              <a:defRPr sz="1500">
                <a:solidFill>
                  <a:schemeClr val="tx1"/>
                </a:solidFill>
                <a:latin typeface="Arial" charset="0"/>
              </a:defRPr>
            </a:lvl8pPr>
            <a:lvl9pPr marL="3675957" indent="-216233" algn="ctr" defTabSz="912983" eaLnBrk="0" fontAlgn="base" hangingPunct="0">
              <a:spcBef>
                <a:spcPct val="0"/>
              </a:spcBef>
              <a:spcAft>
                <a:spcPct val="0"/>
              </a:spcAft>
              <a:defRPr sz="1500">
                <a:solidFill>
                  <a:schemeClr val="tx1"/>
                </a:solidFill>
                <a:latin typeface="Arial" charset="0"/>
              </a:defRPr>
            </a:lvl9pPr>
          </a:lstStyle>
          <a:p>
            <a:pPr eaLnBrk="1" hangingPunct="1"/>
            <a:r>
              <a:rPr lang="en-US" sz="1300" smtClean="0"/>
              <a:t>The Capstone ExperienceComputer Science and Engineering</a:t>
            </a:r>
            <a:endParaRPr lang="en-US" sz="1300"/>
          </a:p>
        </p:txBody>
      </p:sp>
      <p:sp>
        <p:nvSpPr>
          <p:cNvPr id="512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983" eaLnBrk="0" hangingPunct="0">
              <a:defRPr sz="1500">
                <a:solidFill>
                  <a:schemeClr val="tx1"/>
                </a:solidFill>
                <a:latin typeface="Arial" charset="0"/>
              </a:defRPr>
            </a:lvl1pPr>
            <a:lvl2pPr marL="702756" indent="-270291" defTabSz="912983" eaLnBrk="0" hangingPunct="0">
              <a:defRPr sz="1500">
                <a:solidFill>
                  <a:schemeClr val="tx1"/>
                </a:solidFill>
                <a:latin typeface="Arial" charset="0"/>
              </a:defRPr>
            </a:lvl2pPr>
            <a:lvl3pPr marL="1081164" indent="-216233" defTabSz="912983" eaLnBrk="0" hangingPunct="0">
              <a:defRPr sz="1500">
                <a:solidFill>
                  <a:schemeClr val="tx1"/>
                </a:solidFill>
                <a:latin typeface="Arial" charset="0"/>
              </a:defRPr>
            </a:lvl3pPr>
            <a:lvl4pPr marL="1513629" indent="-216233" defTabSz="912983" eaLnBrk="0" hangingPunct="0">
              <a:defRPr sz="1500">
                <a:solidFill>
                  <a:schemeClr val="tx1"/>
                </a:solidFill>
                <a:latin typeface="Arial" charset="0"/>
              </a:defRPr>
            </a:lvl4pPr>
            <a:lvl5pPr marL="1946095" indent="-216233" defTabSz="912983" eaLnBrk="0" hangingPunct="0">
              <a:defRPr sz="1500">
                <a:solidFill>
                  <a:schemeClr val="tx1"/>
                </a:solidFill>
                <a:latin typeface="Arial" charset="0"/>
              </a:defRPr>
            </a:lvl5pPr>
            <a:lvl6pPr marL="2378560" indent="-216233" algn="ctr" defTabSz="912983" eaLnBrk="0" fontAlgn="base" hangingPunct="0">
              <a:spcBef>
                <a:spcPct val="0"/>
              </a:spcBef>
              <a:spcAft>
                <a:spcPct val="0"/>
              </a:spcAft>
              <a:defRPr sz="1500">
                <a:solidFill>
                  <a:schemeClr val="tx1"/>
                </a:solidFill>
                <a:latin typeface="Arial" charset="0"/>
              </a:defRPr>
            </a:lvl6pPr>
            <a:lvl7pPr marL="2811026" indent="-216233" algn="ctr" defTabSz="912983" eaLnBrk="0" fontAlgn="base" hangingPunct="0">
              <a:spcBef>
                <a:spcPct val="0"/>
              </a:spcBef>
              <a:spcAft>
                <a:spcPct val="0"/>
              </a:spcAft>
              <a:defRPr sz="1500">
                <a:solidFill>
                  <a:schemeClr val="tx1"/>
                </a:solidFill>
                <a:latin typeface="Arial" charset="0"/>
              </a:defRPr>
            </a:lvl7pPr>
            <a:lvl8pPr marL="3243491" indent="-216233" algn="ctr" defTabSz="912983" eaLnBrk="0" fontAlgn="base" hangingPunct="0">
              <a:spcBef>
                <a:spcPct val="0"/>
              </a:spcBef>
              <a:spcAft>
                <a:spcPct val="0"/>
              </a:spcAft>
              <a:defRPr sz="1500">
                <a:solidFill>
                  <a:schemeClr val="tx1"/>
                </a:solidFill>
                <a:latin typeface="Arial" charset="0"/>
              </a:defRPr>
            </a:lvl8pPr>
            <a:lvl9pPr marL="3675957" indent="-216233" algn="ctr" defTabSz="912983" eaLnBrk="0" fontAlgn="base" hangingPunct="0">
              <a:spcBef>
                <a:spcPct val="0"/>
              </a:spcBef>
              <a:spcAft>
                <a:spcPct val="0"/>
              </a:spcAft>
              <a:defRPr sz="1500">
                <a:solidFill>
                  <a:schemeClr val="tx1"/>
                </a:solidFill>
                <a:latin typeface="Arial" charset="0"/>
              </a:defRPr>
            </a:lvl9pPr>
          </a:lstStyle>
          <a:p>
            <a:pPr eaLnBrk="1" hangingPunct="1"/>
            <a:fld id="{F5F811CE-CD7E-4D81-9BCF-E58182075133}" type="slidenum">
              <a:rPr lang="en-US" sz="1300"/>
              <a:pPr eaLnBrk="1" hangingPunct="1"/>
              <a:t>3</a:t>
            </a:fld>
            <a:endParaRPr lang="en-US" sz="1300"/>
          </a:p>
        </p:txBody>
      </p:sp>
      <p:sp>
        <p:nvSpPr>
          <p:cNvPr id="51206" name="Rectangle 2"/>
          <p:cNvSpPr>
            <a:spLocks noGrp="1" noRot="1" noChangeAspect="1" noChangeArrowheads="1" noTextEdit="1"/>
          </p:cNvSpPr>
          <p:nvPr>
            <p:ph type="sldImg"/>
          </p:nvPr>
        </p:nvSpPr>
        <p:spPr>
          <a:ln/>
        </p:spPr>
      </p:sp>
      <p:sp>
        <p:nvSpPr>
          <p:cNvPr id="51207" name="Rectangle 3"/>
          <p:cNvSpPr>
            <a:spLocks noGrp="1" noChangeArrowheads="1"/>
          </p:cNvSpPr>
          <p:nvPr>
            <p:ph type="body" idx="1"/>
          </p:nvPr>
        </p:nvSpPr>
        <p:spPr>
          <a:xfrm>
            <a:off x="913805" y="4343703"/>
            <a:ext cx="5030391" cy="411540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715" eaLnBrk="0" hangingPunct="0">
              <a:defRPr sz="1600">
                <a:solidFill>
                  <a:schemeClr val="tx1"/>
                </a:solidFill>
                <a:latin typeface="Arial" charset="0"/>
              </a:defRPr>
            </a:lvl1pPr>
            <a:lvl2pPr marL="730171" indent="-280835" defTabSz="912715" eaLnBrk="0" hangingPunct="0">
              <a:defRPr sz="1600">
                <a:solidFill>
                  <a:schemeClr val="tx1"/>
                </a:solidFill>
                <a:latin typeface="Arial" charset="0"/>
              </a:defRPr>
            </a:lvl2pPr>
            <a:lvl3pPr marL="1123340" indent="-224668" defTabSz="912715" eaLnBrk="0" hangingPunct="0">
              <a:defRPr sz="1600">
                <a:solidFill>
                  <a:schemeClr val="tx1"/>
                </a:solidFill>
                <a:latin typeface="Arial" charset="0"/>
              </a:defRPr>
            </a:lvl3pPr>
            <a:lvl4pPr marL="1572677" indent="-224668" defTabSz="912715" eaLnBrk="0" hangingPunct="0">
              <a:defRPr sz="1600">
                <a:solidFill>
                  <a:schemeClr val="tx1"/>
                </a:solidFill>
                <a:latin typeface="Arial" charset="0"/>
              </a:defRPr>
            </a:lvl4pPr>
            <a:lvl5pPr marL="2022013" indent="-224668" defTabSz="912715" eaLnBrk="0" hangingPunct="0">
              <a:defRPr sz="1600">
                <a:solidFill>
                  <a:schemeClr val="tx1"/>
                </a:solidFill>
                <a:latin typeface="Arial" charset="0"/>
              </a:defRPr>
            </a:lvl5pPr>
            <a:lvl6pPr marL="2471349" indent="-224668" algn="ctr" defTabSz="912715" eaLnBrk="0" fontAlgn="base" hangingPunct="0">
              <a:spcBef>
                <a:spcPct val="0"/>
              </a:spcBef>
              <a:spcAft>
                <a:spcPct val="0"/>
              </a:spcAft>
              <a:defRPr sz="1600">
                <a:solidFill>
                  <a:schemeClr val="tx1"/>
                </a:solidFill>
                <a:latin typeface="Arial" charset="0"/>
              </a:defRPr>
            </a:lvl6pPr>
            <a:lvl7pPr marL="2920685" indent="-224668" algn="ctr" defTabSz="912715" eaLnBrk="0" fontAlgn="base" hangingPunct="0">
              <a:spcBef>
                <a:spcPct val="0"/>
              </a:spcBef>
              <a:spcAft>
                <a:spcPct val="0"/>
              </a:spcAft>
              <a:defRPr sz="1600">
                <a:solidFill>
                  <a:schemeClr val="tx1"/>
                </a:solidFill>
                <a:latin typeface="Arial" charset="0"/>
              </a:defRPr>
            </a:lvl7pPr>
            <a:lvl8pPr marL="3370021" indent="-224668" algn="ctr" defTabSz="912715" eaLnBrk="0" fontAlgn="base" hangingPunct="0">
              <a:spcBef>
                <a:spcPct val="0"/>
              </a:spcBef>
              <a:spcAft>
                <a:spcPct val="0"/>
              </a:spcAft>
              <a:defRPr sz="1600">
                <a:solidFill>
                  <a:schemeClr val="tx1"/>
                </a:solidFill>
                <a:latin typeface="Arial" charset="0"/>
              </a:defRPr>
            </a:lvl8pPr>
            <a:lvl9pPr marL="3819357" indent="-224668" algn="ctr" defTabSz="912715" eaLnBrk="0" fontAlgn="base" hangingPunct="0">
              <a:spcBef>
                <a:spcPct val="0"/>
              </a:spcBef>
              <a:spcAft>
                <a:spcPct val="0"/>
              </a:spcAft>
              <a:defRPr sz="1600">
                <a:solidFill>
                  <a:schemeClr val="tx1"/>
                </a:solidFill>
                <a:latin typeface="Arial" charset="0"/>
              </a:defRPr>
            </a:lvl9pPr>
          </a:lstStyle>
          <a:p>
            <a:pPr eaLnBrk="1" hangingPunct="1"/>
            <a:r>
              <a:rPr lang="en-US" sz="1300" dirty="0" smtClean="0"/>
              <a:t>Team &lt;Team Name&gt;</a:t>
            </a:r>
            <a:endParaRPr lang="en-US" sz="1300" dirty="0"/>
          </a:p>
        </p:txBody>
      </p:sp>
      <p:sp>
        <p:nvSpPr>
          <p:cNvPr id="17411"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715" eaLnBrk="0" hangingPunct="0">
              <a:defRPr sz="1600">
                <a:solidFill>
                  <a:schemeClr val="tx1"/>
                </a:solidFill>
                <a:latin typeface="Arial" charset="0"/>
              </a:defRPr>
            </a:lvl1pPr>
            <a:lvl2pPr marL="730171" indent="-280835" defTabSz="912715" eaLnBrk="0" hangingPunct="0">
              <a:defRPr sz="1600">
                <a:solidFill>
                  <a:schemeClr val="tx1"/>
                </a:solidFill>
                <a:latin typeface="Arial" charset="0"/>
              </a:defRPr>
            </a:lvl2pPr>
            <a:lvl3pPr marL="1123340" indent="-224668" defTabSz="912715" eaLnBrk="0" hangingPunct="0">
              <a:defRPr sz="1600">
                <a:solidFill>
                  <a:schemeClr val="tx1"/>
                </a:solidFill>
                <a:latin typeface="Arial" charset="0"/>
              </a:defRPr>
            </a:lvl3pPr>
            <a:lvl4pPr marL="1572677" indent="-224668" defTabSz="912715" eaLnBrk="0" hangingPunct="0">
              <a:defRPr sz="1600">
                <a:solidFill>
                  <a:schemeClr val="tx1"/>
                </a:solidFill>
                <a:latin typeface="Arial" charset="0"/>
              </a:defRPr>
            </a:lvl4pPr>
            <a:lvl5pPr marL="2022013" indent="-224668" defTabSz="912715" eaLnBrk="0" hangingPunct="0">
              <a:defRPr sz="1600">
                <a:solidFill>
                  <a:schemeClr val="tx1"/>
                </a:solidFill>
                <a:latin typeface="Arial" charset="0"/>
              </a:defRPr>
            </a:lvl5pPr>
            <a:lvl6pPr marL="2471349" indent="-224668" algn="ctr" defTabSz="912715" eaLnBrk="0" fontAlgn="base" hangingPunct="0">
              <a:spcBef>
                <a:spcPct val="0"/>
              </a:spcBef>
              <a:spcAft>
                <a:spcPct val="0"/>
              </a:spcAft>
              <a:defRPr sz="1600">
                <a:solidFill>
                  <a:schemeClr val="tx1"/>
                </a:solidFill>
                <a:latin typeface="Arial" charset="0"/>
              </a:defRPr>
            </a:lvl6pPr>
            <a:lvl7pPr marL="2920685" indent="-224668" algn="ctr" defTabSz="912715" eaLnBrk="0" fontAlgn="base" hangingPunct="0">
              <a:spcBef>
                <a:spcPct val="0"/>
              </a:spcBef>
              <a:spcAft>
                <a:spcPct val="0"/>
              </a:spcAft>
              <a:defRPr sz="1600">
                <a:solidFill>
                  <a:schemeClr val="tx1"/>
                </a:solidFill>
                <a:latin typeface="Arial" charset="0"/>
              </a:defRPr>
            </a:lvl7pPr>
            <a:lvl8pPr marL="3370021" indent="-224668" algn="ctr" defTabSz="912715" eaLnBrk="0" fontAlgn="base" hangingPunct="0">
              <a:spcBef>
                <a:spcPct val="0"/>
              </a:spcBef>
              <a:spcAft>
                <a:spcPct val="0"/>
              </a:spcAft>
              <a:defRPr sz="1600">
                <a:solidFill>
                  <a:schemeClr val="tx1"/>
                </a:solidFill>
                <a:latin typeface="Arial" charset="0"/>
              </a:defRPr>
            </a:lvl8pPr>
            <a:lvl9pPr marL="3819357" indent="-224668" algn="ctr" defTabSz="912715" eaLnBrk="0" fontAlgn="base" hangingPunct="0">
              <a:spcBef>
                <a:spcPct val="0"/>
              </a:spcBef>
              <a:spcAft>
                <a:spcPct val="0"/>
              </a:spcAft>
              <a:defRPr sz="1600">
                <a:solidFill>
                  <a:schemeClr val="tx1"/>
                </a:solidFill>
                <a:latin typeface="Arial" charset="0"/>
              </a:defRPr>
            </a:lvl9pPr>
          </a:lstStyle>
          <a:p>
            <a:pPr eaLnBrk="1" hangingPunct="1"/>
            <a:r>
              <a:rPr lang="en-US" sz="1300" smtClean="0"/>
              <a:t>Alpha Presentation &lt;Project Title&gt;</a:t>
            </a:r>
            <a:endParaRPr lang="en-US" sz="1300"/>
          </a:p>
        </p:txBody>
      </p:sp>
      <p:sp>
        <p:nvSpPr>
          <p:cNvPr id="17412" name="Rectangle 6"/>
          <p:cNvSpPr>
            <a:spLocks noGrp="1" noChangeArrowheads="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715" eaLnBrk="0" hangingPunct="0">
              <a:defRPr sz="1600">
                <a:solidFill>
                  <a:schemeClr val="tx1"/>
                </a:solidFill>
                <a:latin typeface="Arial" charset="0"/>
              </a:defRPr>
            </a:lvl1pPr>
            <a:lvl2pPr marL="730171" indent="-280835" defTabSz="912715" eaLnBrk="0" hangingPunct="0">
              <a:defRPr sz="1600">
                <a:solidFill>
                  <a:schemeClr val="tx1"/>
                </a:solidFill>
                <a:latin typeface="Arial" charset="0"/>
              </a:defRPr>
            </a:lvl2pPr>
            <a:lvl3pPr marL="1123340" indent="-224668" defTabSz="912715" eaLnBrk="0" hangingPunct="0">
              <a:defRPr sz="1600">
                <a:solidFill>
                  <a:schemeClr val="tx1"/>
                </a:solidFill>
                <a:latin typeface="Arial" charset="0"/>
              </a:defRPr>
            </a:lvl3pPr>
            <a:lvl4pPr marL="1572677" indent="-224668" defTabSz="912715" eaLnBrk="0" hangingPunct="0">
              <a:defRPr sz="1600">
                <a:solidFill>
                  <a:schemeClr val="tx1"/>
                </a:solidFill>
                <a:latin typeface="Arial" charset="0"/>
              </a:defRPr>
            </a:lvl4pPr>
            <a:lvl5pPr marL="2022013" indent="-224668" defTabSz="912715" eaLnBrk="0" hangingPunct="0">
              <a:defRPr sz="1600">
                <a:solidFill>
                  <a:schemeClr val="tx1"/>
                </a:solidFill>
                <a:latin typeface="Arial" charset="0"/>
              </a:defRPr>
            </a:lvl5pPr>
            <a:lvl6pPr marL="2471349" indent="-224668" algn="ctr" defTabSz="912715" eaLnBrk="0" fontAlgn="base" hangingPunct="0">
              <a:spcBef>
                <a:spcPct val="0"/>
              </a:spcBef>
              <a:spcAft>
                <a:spcPct val="0"/>
              </a:spcAft>
              <a:defRPr sz="1600">
                <a:solidFill>
                  <a:schemeClr val="tx1"/>
                </a:solidFill>
                <a:latin typeface="Arial" charset="0"/>
              </a:defRPr>
            </a:lvl6pPr>
            <a:lvl7pPr marL="2920685" indent="-224668" algn="ctr" defTabSz="912715" eaLnBrk="0" fontAlgn="base" hangingPunct="0">
              <a:spcBef>
                <a:spcPct val="0"/>
              </a:spcBef>
              <a:spcAft>
                <a:spcPct val="0"/>
              </a:spcAft>
              <a:defRPr sz="1600">
                <a:solidFill>
                  <a:schemeClr val="tx1"/>
                </a:solidFill>
                <a:latin typeface="Arial" charset="0"/>
              </a:defRPr>
            </a:lvl7pPr>
            <a:lvl8pPr marL="3370021" indent="-224668" algn="ctr" defTabSz="912715" eaLnBrk="0" fontAlgn="base" hangingPunct="0">
              <a:spcBef>
                <a:spcPct val="0"/>
              </a:spcBef>
              <a:spcAft>
                <a:spcPct val="0"/>
              </a:spcAft>
              <a:defRPr sz="1600">
                <a:solidFill>
                  <a:schemeClr val="tx1"/>
                </a:solidFill>
                <a:latin typeface="Arial" charset="0"/>
              </a:defRPr>
            </a:lvl8pPr>
            <a:lvl9pPr marL="3819357" indent="-224668" algn="ctr" defTabSz="912715" eaLnBrk="0" fontAlgn="base" hangingPunct="0">
              <a:spcBef>
                <a:spcPct val="0"/>
              </a:spcBef>
              <a:spcAft>
                <a:spcPct val="0"/>
              </a:spcAft>
              <a:defRPr sz="1600">
                <a:solidFill>
                  <a:schemeClr val="tx1"/>
                </a:solidFill>
                <a:latin typeface="Arial" charset="0"/>
              </a:defRPr>
            </a:lvl9pPr>
          </a:lstStyle>
          <a:p>
            <a:pPr eaLnBrk="1" hangingPunct="1"/>
            <a:r>
              <a:rPr lang="en-US" sz="1300" smtClean="0"/>
              <a:t>The Capstone ExperienceComputer Science and Engineering</a:t>
            </a:r>
            <a:endParaRPr lang="en-US" sz="1300"/>
          </a:p>
        </p:txBody>
      </p:sp>
      <p:sp>
        <p:nvSpPr>
          <p:cNvPr id="174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715" eaLnBrk="0" hangingPunct="0">
              <a:defRPr sz="1600">
                <a:solidFill>
                  <a:schemeClr val="tx1"/>
                </a:solidFill>
                <a:latin typeface="Arial" charset="0"/>
              </a:defRPr>
            </a:lvl1pPr>
            <a:lvl2pPr marL="730171" indent="-280835" defTabSz="912715" eaLnBrk="0" hangingPunct="0">
              <a:defRPr sz="1600">
                <a:solidFill>
                  <a:schemeClr val="tx1"/>
                </a:solidFill>
                <a:latin typeface="Arial" charset="0"/>
              </a:defRPr>
            </a:lvl2pPr>
            <a:lvl3pPr marL="1123340" indent="-224668" defTabSz="912715" eaLnBrk="0" hangingPunct="0">
              <a:defRPr sz="1600">
                <a:solidFill>
                  <a:schemeClr val="tx1"/>
                </a:solidFill>
                <a:latin typeface="Arial" charset="0"/>
              </a:defRPr>
            </a:lvl3pPr>
            <a:lvl4pPr marL="1572677" indent="-224668" defTabSz="912715" eaLnBrk="0" hangingPunct="0">
              <a:defRPr sz="1600">
                <a:solidFill>
                  <a:schemeClr val="tx1"/>
                </a:solidFill>
                <a:latin typeface="Arial" charset="0"/>
              </a:defRPr>
            </a:lvl4pPr>
            <a:lvl5pPr marL="2022013" indent="-224668" defTabSz="912715" eaLnBrk="0" hangingPunct="0">
              <a:defRPr sz="1600">
                <a:solidFill>
                  <a:schemeClr val="tx1"/>
                </a:solidFill>
                <a:latin typeface="Arial" charset="0"/>
              </a:defRPr>
            </a:lvl5pPr>
            <a:lvl6pPr marL="2471349" indent="-224668" algn="ctr" defTabSz="912715" eaLnBrk="0" fontAlgn="base" hangingPunct="0">
              <a:spcBef>
                <a:spcPct val="0"/>
              </a:spcBef>
              <a:spcAft>
                <a:spcPct val="0"/>
              </a:spcAft>
              <a:defRPr sz="1600">
                <a:solidFill>
                  <a:schemeClr val="tx1"/>
                </a:solidFill>
                <a:latin typeface="Arial" charset="0"/>
              </a:defRPr>
            </a:lvl6pPr>
            <a:lvl7pPr marL="2920685" indent="-224668" algn="ctr" defTabSz="912715" eaLnBrk="0" fontAlgn="base" hangingPunct="0">
              <a:spcBef>
                <a:spcPct val="0"/>
              </a:spcBef>
              <a:spcAft>
                <a:spcPct val="0"/>
              </a:spcAft>
              <a:defRPr sz="1600">
                <a:solidFill>
                  <a:schemeClr val="tx1"/>
                </a:solidFill>
                <a:latin typeface="Arial" charset="0"/>
              </a:defRPr>
            </a:lvl7pPr>
            <a:lvl8pPr marL="3370021" indent="-224668" algn="ctr" defTabSz="912715" eaLnBrk="0" fontAlgn="base" hangingPunct="0">
              <a:spcBef>
                <a:spcPct val="0"/>
              </a:spcBef>
              <a:spcAft>
                <a:spcPct val="0"/>
              </a:spcAft>
              <a:defRPr sz="1600">
                <a:solidFill>
                  <a:schemeClr val="tx1"/>
                </a:solidFill>
                <a:latin typeface="Arial" charset="0"/>
              </a:defRPr>
            </a:lvl8pPr>
            <a:lvl9pPr marL="3819357" indent="-224668" algn="ctr" defTabSz="912715" eaLnBrk="0" fontAlgn="base" hangingPunct="0">
              <a:spcBef>
                <a:spcPct val="0"/>
              </a:spcBef>
              <a:spcAft>
                <a:spcPct val="0"/>
              </a:spcAft>
              <a:defRPr sz="1600">
                <a:solidFill>
                  <a:schemeClr val="tx1"/>
                </a:solidFill>
                <a:latin typeface="Arial" charset="0"/>
              </a:defRPr>
            </a:lvl9pPr>
          </a:lstStyle>
          <a:p>
            <a:pPr eaLnBrk="1" hangingPunct="1"/>
            <a:fld id="{278B8FAB-88DE-433B-8C16-378C226CECEE}" type="slidenum">
              <a:rPr lang="en-US" sz="1300"/>
              <a:pPr eaLnBrk="1" hangingPunct="1"/>
              <a:t>5</a:t>
            </a:fld>
            <a:endParaRPr lang="en-US" sz="1300"/>
          </a:p>
        </p:txBody>
      </p:sp>
      <p:sp>
        <p:nvSpPr>
          <p:cNvPr id="17414" name="Rectangle 2"/>
          <p:cNvSpPr>
            <a:spLocks noGrp="1" noRot="1" noChangeAspect="1" noChangeArrowheads="1" noTextEdit="1"/>
          </p:cNvSpPr>
          <p:nvPr>
            <p:ph type="sldImg"/>
          </p:nvPr>
        </p:nvSpPr>
        <p:spPr>
          <a:ln/>
        </p:spPr>
      </p:sp>
      <p:sp>
        <p:nvSpPr>
          <p:cNvPr id="174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715" eaLnBrk="0" hangingPunct="0">
              <a:defRPr sz="1600">
                <a:solidFill>
                  <a:schemeClr val="tx1"/>
                </a:solidFill>
                <a:latin typeface="Arial" charset="0"/>
              </a:defRPr>
            </a:lvl1pPr>
            <a:lvl2pPr marL="730171" indent="-280835" defTabSz="912715" eaLnBrk="0" hangingPunct="0">
              <a:defRPr sz="1600">
                <a:solidFill>
                  <a:schemeClr val="tx1"/>
                </a:solidFill>
                <a:latin typeface="Arial" charset="0"/>
              </a:defRPr>
            </a:lvl2pPr>
            <a:lvl3pPr marL="1123340" indent="-224668" defTabSz="912715" eaLnBrk="0" hangingPunct="0">
              <a:defRPr sz="1600">
                <a:solidFill>
                  <a:schemeClr val="tx1"/>
                </a:solidFill>
                <a:latin typeface="Arial" charset="0"/>
              </a:defRPr>
            </a:lvl3pPr>
            <a:lvl4pPr marL="1572677" indent="-224668" defTabSz="912715" eaLnBrk="0" hangingPunct="0">
              <a:defRPr sz="1600">
                <a:solidFill>
                  <a:schemeClr val="tx1"/>
                </a:solidFill>
                <a:latin typeface="Arial" charset="0"/>
              </a:defRPr>
            </a:lvl4pPr>
            <a:lvl5pPr marL="2022013" indent="-224668" defTabSz="912715" eaLnBrk="0" hangingPunct="0">
              <a:defRPr sz="1600">
                <a:solidFill>
                  <a:schemeClr val="tx1"/>
                </a:solidFill>
                <a:latin typeface="Arial" charset="0"/>
              </a:defRPr>
            </a:lvl5pPr>
            <a:lvl6pPr marL="2471349" indent="-224668" algn="ctr" defTabSz="912715" eaLnBrk="0" fontAlgn="base" hangingPunct="0">
              <a:spcBef>
                <a:spcPct val="0"/>
              </a:spcBef>
              <a:spcAft>
                <a:spcPct val="0"/>
              </a:spcAft>
              <a:defRPr sz="1600">
                <a:solidFill>
                  <a:schemeClr val="tx1"/>
                </a:solidFill>
                <a:latin typeface="Arial" charset="0"/>
              </a:defRPr>
            </a:lvl6pPr>
            <a:lvl7pPr marL="2920685" indent="-224668" algn="ctr" defTabSz="912715" eaLnBrk="0" fontAlgn="base" hangingPunct="0">
              <a:spcBef>
                <a:spcPct val="0"/>
              </a:spcBef>
              <a:spcAft>
                <a:spcPct val="0"/>
              </a:spcAft>
              <a:defRPr sz="1600">
                <a:solidFill>
                  <a:schemeClr val="tx1"/>
                </a:solidFill>
                <a:latin typeface="Arial" charset="0"/>
              </a:defRPr>
            </a:lvl7pPr>
            <a:lvl8pPr marL="3370021" indent="-224668" algn="ctr" defTabSz="912715" eaLnBrk="0" fontAlgn="base" hangingPunct="0">
              <a:spcBef>
                <a:spcPct val="0"/>
              </a:spcBef>
              <a:spcAft>
                <a:spcPct val="0"/>
              </a:spcAft>
              <a:defRPr sz="1600">
                <a:solidFill>
                  <a:schemeClr val="tx1"/>
                </a:solidFill>
                <a:latin typeface="Arial" charset="0"/>
              </a:defRPr>
            </a:lvl8pPr>
            <a:lvl9pPr marL="3819357" indent="-224668" algn="ctr" defTabSz="912715" eaLnBrk="0" fontAlgn="base" hangingPunct="0">
              <a:spcBef>
                <a:spcPct val="0"/>
              </a:spcBef>
              <a:spcAft>
                <a:spcPct val="0"/>
              </a:spcAft>
              <a:defRPr sz="1600">
                <a:solidFill>
                  <a:schemeClr val="tx1"/>
                </a:solidFill>
                <a:latin typeface="Arial" charset="0"/>
              </a:defRPr>
            </a:lvl9pPr>
          </a:lstStyle>
          <a:p>
            <a:pPr eaLnBrk="1" hangingPunct="1"/>
            <a:r>
              <a:rPr lang="en-US" sz="1300" dirty="0" smtClean="0"/>
              <a:t>Team &lt;Team Name&gt;</a:t>
            </a:r>
            <a:endParaRPr lang="en-US" sz="1300" dirty="0"/>
          </a:p>
        </p:txBody>
      </p:sp>
      <p:sp>
        <p:nvSpPr>
          <p:cNvPr id="20483"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715" eaLnBrk="0" hangingPunct="0">
              <a:defRPr sz="1600">
                <a:solidFill>
                  <a:schemeClr val="tx1"/>
                </a:solidFill>
                <a:latin typeface="Arial" charset="0"/>
              </a:defRPr>
            </a:lvl1pPr>
            <a:lvl2pPr marL="730171" indent="-280835" defTabSz="912715" eaLnBrk="0" hangingPunct="0">
              <a:defRPr sz="1600">
                <a:solidFill>
                  <a:schemeClr val="tx1"/>
                </a:solidFill>
                <a:latin typeface="Arial" charset="0"/>
              </a:defRPr>
            </a:lvl2pPr>
            <a:lvl3pPr marL="1123340" indent="-224668" defTabSz="912715" eaLnBrk="0" hangingPunct="0">
              <a:defRPr sz="1600">
                <a:solidFill>
                  <a:schemeClr val="tx1"/>
                </a:solidFill>
                <a:latin typeface="Arial" charset="0"/>
              </a:defRPr>
            </a:lvl3pPr>
            <a:lvl4pPr marL="1572677" indent="-224668" defTabSz="912715" eaLnBrk="0" hangingPunct="0">
              <a:defRPr sz="1600">
                <a:solidFill>
                  <a:schemeClr val="tx1"/>
                </a:solidFill>
                <a:latin typeface="Arial" charset="0"/>
              </a:defRPr>
            </a:lvl4pPr>
            <a:lvl5pPr marL="2022013" indent="-224668" defTabSz="912715" eaLnBrk="0" hangingPunct="0">
              <a:defRPr sz="1600">
                <a:solidFill>
                  <a:schemeClr val="tx1"/>
                </a:solidFill>
                <a:latin typeface="Arial" charset="0"/>
              </a:defRPr>
            </a:lvl5pPr>
            <a:lvl6pPr marL="2471349" indent="-224668" algn="ctr" defTabSz="912715" eaLnBrk="0" fontAlgn="base" hangingPunct="0">
              <a:spcBef>
                <a:spcPct val="0"/>
              </a:spcBef>
              <a:spcAft>
                <a:spcPct val="0"/>
              </a:spcAft>
              <a:defRPr sz="1600">
                <a:solidFill>
                  <a:schemeClr val="tx1"/>
                </a:solidFill>
                <a:latin typeface="Arial" charset="0"/>
              </a:defRPr>
            </a:lvl6pPr>
            <a:lvl7pPr marL="2920685" indent="-224668" algn="ctr" defTabSz="912715" eaLnBrk="0" fontAlgn="base" hangingPunct="0">
              <a:spcBef>
                <a:spcPct val="0"/>
              </a:spcBef>
              <a:spcAft>
                <a:spcPct val="0"/>
              </a:spcAft>
              <a:defRPr sz="1600">
                <a:solidFill>
                  <a:schemeClr val="tx1"/>
                </a:solidFill>
                <a:latin typeface="Arial" charset="0"/>
              </a:defRPr>
            </a:lvl7pPr>
            <a:lvl8pPr marL="3370021" indent="-224668" algn="ctr" defTabSz="912715" eaLnBrk="0" fontAlgn="base" hangingPunct="0">
              <a:spcBef>
                <a:spcPct val="0"/>
              </a:spcBef>
              <a:spcAft>
                <a:spcPct val="0"/>
              </a:spcAft>
              <a:defRPr sz="1600">
                <a:solidFill>
                  <a:schemeClr val="tx1"/>
                </a:solidFill>
                <a:latin typeface="Arial" charset="0"/>
              </a:defRPr>
            </a:lvl8pPr>
            <a:lvl9pPr marL="3819357" indent="-224668" algn="ctr" defTabSz="912715" eaLnBrk="0" fontAlgn="base" hangingPunct="0">
              <a:spcBef>
                <a:spcPct val="0"/>
              </a:spcBef>
              <a:spcAft>
                <a:spcPct val="0"/>
              </a:spcAft>
              <a:defRPr sz="1600">
                <a:solidFill>
                  <a:schemeClr val="tx1"/>
                </a:solidFill>
                <a:latin typeface="Arial" charset="0"/>
              </a:defRPr>
            </a:lvl9pPr>
          </a:lstStyle>
          <a:p>
            <a:pPr eaLnBrk="1" hangingPunct="1"/>
            <a:r>
              <a:rPr lang="en-US" sz="1300" smtClean="0"/>
              <a:t>Alpha Presentation &lt;Project Title&gt;</a:t>
            </a:r>
            <a:endParaRPr lang="en-US" sz="1300"/>
          </a:p>
        </p:txBody>
      </p:sp>
      <p:sp>
        <p:nvSpPr>
          <p:cNvPr id="20484" name="Rectangle 6"/>
          <p:cNvSpPr>
            <a:spLocks noGrp="1" noChangeArrowheads="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715" eaLnBrk="0" hangingPunct="0">
              <a:defRPr sz="1600">
                <a:solidFill>
                  <a:schemeClr val="tx1"/>
                </a:solidFill>
                <a:latin typeface="Arial" charset="0"/>
              </a:defRPr>
            </a:lvl1pPr>
            <a:lvl2pPr marL="730171" indent="-280835" defTabSz="912715" eaLnBrk="0" hangingPunct="0">
              <a:defRPr sz="1600">
                <a:solidFill>
                  <a:schemeClr val="tx1"/>
                </a:solidFill>
                <a:latin typeface="Arial" charset="0"/>
              </a:defRPr>
            </a:lvl2pPr>
            <a:lvl3pPr marL="1123340" indent="-224668" defTabSz="912715" eaLnBrk="0" hangingPunct="0">
              <a:defRPr sz="1600">
                <a:solidFill>
                  <a:schemeClr val="tx1"/>
                </a:solidFill>
                <a:latin typeface="Arial" charset="0"/>
              </a:defRPr>
            </a:lvl3pPr>
            <a:lvl4pPr marL="1572677" indent="-224668" defTabSz="912715" eaLnBrk="0" hangingPunct="0">
              <a:defRPr sz="1600">
                <a:solidFill>
                  <a:schemeClr val="tx1"/>
                </a:solidFill>
                <a:latin typeface="Arial" charset="0"/>
              </a:defRPr>
            </a:lvl4pPr>
            <a:lvl5pPr marL="2022013" indent="-224668" defTabSz="912715" eaLnBrk="0" hangingPunct="0">
              <a:defRPr sz="1600">
                <a:solidFill>
                  <a:schemeClr val="tx1"/>
                </a:solidFill>
                <a:latin typeface="Arial" charset="0"/>
              </a:defRPr>
            </a:lvl5pPr>
            <a:lvl6pPr marL="2471349" indent="-224668" algn="ctr" defTabSz="912715" eaLnBrk="0" fontAlgn="base" hangingPunct="0">
              <a:spcBef>
                <a:spcPct val="0"/>
              </a:spcBef>
              <a:spcAft>
                <a:spcPct val="0"/>
              </a:spcAft>
              <a:defRPr sz="1600">
                <a:solidFill>
                  <a:schemeClr val="tx1"/>
                </a:solidFill>
                <a:latin typeface="Arial" charset="0"/>
              </a:defRPr>
            </a:lvl6pPr>
            <a:lvl7pPr marL="2920685" indent="-224668" algn="ctr" defTabSz="912715" eaLnBrk="0" fontAlgn="base" hangingPunct="0">
              <a:spcBef>
                <a:spcPct val="0"/>
              </a:spcBef>
              <a:spcAft>
                <a:spcPct val="0"/>
              </a:spcAft>
              <a:defRPr sz="1600">
                <a:solidFill>
                  <a:schemeClr val="tx1"/>
                </a:solidFill>
                <a:latin typeface="Arial" charset="0"/>
              </a:defRPr>
            </a:lvl7pPr>
            <a:lvl8pPr marL="3370021" indent="-224668" algn="ctr" defTabSz="912715" eaLnBrk="0" fontAlgn="base" hangingPunct="0">
              <a:spcBef>
                <a:spcPct val="0"/>
              </a:spcBef>
              <a:spcAft>
                <a:spcPct val="0"/>
              </a:spcAft>
              <a:defRPr sz="1600">
                <a:solidFill>
                  <a:schemeClr val="tx1"/>
                </a:solidFill>
                <a:latin typeface="Arial" charset="0"/>
              </a:defRPr>
            </a:lvl8pPr>
            <a:lvl9pPr marL="3819357" indent="-224668" algn="ctr" defTabSz="912715" eaLnBrk="0" fontAlgn="base" hangingPunct="0">
              <a:spcBef>
                <a:spcPct val="0"/>
              </a:spcBef>
              <a:spcAft>
                <a:spcPct val="0"/>
              </a:spcAft>
              <a:defRPr sz="1600">
                <a:solidFill>
                  <a:schemeClr val="tx1"/>
                </a:solidFill>
                <a:latin typeface="Arial" charset="0"/>
              </a:defRPr>
            </a:lvl9pPr>
          </a:lstStyle>
          <a:p>
            <a:pPr eaLnBrk="1" hangingPunct="1"/>
            <a:r>
              <a:rPr lang="en-US" sz="1300" smtClean="0"/>
              <a:t>The Capstone ExperienceComputer Science and Engineering</a:t>
            </a:r>
            <a:endParaRPr lang="en-US" sz="1300"/>
          </a:p>
        </p:txBody>
      </p:sp>
      <p:sp>
        <p:nvSpPr>
          <p:cNvPr id="204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2715" eaLnBrk="0" hangingPunct="0">
              <a:defRPr sz="1600">
                <a:solidFill>
                  <a:schemeClr val="tx1"/>
                </a:solidFill>
                <a:latin typeface="Arial" charset="0"/>
              </a:defRPr>
            </a:lvl1pPr>
            <a:lvl2pPr marL="730171" indent="-280835" defTabSz="912715" eaLnBrk="0" hangingPunct="0">
              <a:defRPr sz="1600">
                <a:solidFill>
                  <a:schemeClr val="tx1"/>
                </a:solidFill>
                <a:latin typeface="Arial" charset="0"/>
              </a:defRPr>
            </a:lvl2pPr>
            <a:lvl3pPr marL="1123340" indent="-224668" defTabSz="912715" eaLnBrk="0" hangingPunct="0">
              <a:defRPr sz="1600">
                <a:solidFill>
                  <a:schemeClr val="tx1"/>
                </a:solidFill>
                <a:latin typeface="Arial" charset="0"/>
              </a:defRPr>
            </a:lvl3pPr>
            <a:lvl4pPr marL="1572677" indent="-224668" defTabSz="912715" eaLnBrk="0" hangingPunct="0">
              <a:defRPr sz="1600">
                <a:solidFill>
                  <a:schemeClr val="tx1"/>
                </a:solidFill>
                <a:latin typeface="Arial" charset="0"/>
              </a:defRPr>
            </a:lvl4pPr>
            <a:lvl5pPr marL="2022013" indent="-224668" defTabSz="912715" eaLnBrk="0" hangingPunct="0">
              <a:defRPr sz="1600">
                <a:solidFill>
                  <a:schemeClr val="tx1"/>
                </a:solidFill>
                <a:latin typeface="Arial" charset="0"/>
              </a:defRPr>
            </a:lvl5pPr>
            <a:lvl6pPr marL="2471349" indent="-224668" algn="ctr" defTabSz="912715" eaLnBrk="0" fontAlgn="base" hangingPunct="0">
              <a:spcBef>
                <a:spcPct val="0"/>
              </a:spcBef>
              <a:spcAft>
                <a:spcPct val="0"/>
              </a:spcAft>
              <a:defRPr sz="1600">
                <a:solidFill>
                  <a:schemeClr val="tx1"/>
                </a:solidFill>
                <a:latin typeface="Arial" charset="0"/>
              </a:defRPr>
            </a:lvl6pPr>
            <a:lvl7pPr marL="2920685" indent="-224668" algn="ctr" defTabSz="912715" eaLnBrk="0" fontAlgn="base" hangingPunct="0">
              <a:spcBef>
                <a:spcPct val="0"/>
              </a:spcBef>
              <a:spcAft>
                <a:spcPct val="0"/>
              </a:spcAft>
              <a:defRPr sz="1600">
                <a:solidFill>
                  <a:schemeClr val="tx1"/>
                </a:solidFill>
                <a:latin typeface="Arial" charset="0"/>
              </a:defRPr>
            </a:lvl7pPr>
            <a:lvl8pPr marL="3370021" indent="-224668" algn="ctr" defTabSz="912715" eaLnBrk="0" fontAlgn="base" hangingPunct="0">
              <a:spcBef>
                <a:spcPct val="0"/>
              </a:spcBef>
              <a:spcAft>
                <a:spcPct val="0"/>
              </a:spcAft>
              <a:defRPr sz="1600">
                <a:solidFill>
                  <a:schemeClr val="tx1"/>
                </a:solidFill>
                <a:latin typeface="Arial" charset="0"/>
              </a:defRPr>
            </a:lvl8pPr>
            <a:lvl9pPr marL="3819357" indent="-224668" algn="ctr" defTabSz="912715" eaLnBrk="0" fontAlgn="base" hangingPunct="0">
              <a:spcBef>
                <a:spcPct val="0"/>
              </a:spcBef>
              <a:spcAft>
                <a:spcPct val="0"/>
              </a:spcAft>
              <a:defRPr sz="1600">
                <a:solidFill>
                  <a:schemeClr val="tx1"/>
                </a:solidFill>
                <a:latin typeface="Arial" charset="0"/>
              </a:defRPr>
            </a:lvl9pPr>
          </a:lstStyle>
          <a:p>
            <a:pPr eaLnBrk="1" hangingPunct="1"/>
            <a:fld id="{5CD8F24C-0991-4625-9FDD-BC12DF69D1C4}" type="slidenum">
              <a:rPr lang="en-US" sz="1300"/>
              <a:pPr eaLnBrk="1" hangingPunct="1"/>
              <a:t>9</a:t>
            </a:fld>
            <a:endParaRPr lang="en-US" sz="1300"/>
          </a:p>
        </p:txBody>
      </p:sp>
      <p:sp>
        <p:nvSpPr>
          <p:cNvPr id="20486" name="Rectangle 2"/>
          <p:cNvSpPr>
            <a:spLocks noGrp="1" noRot="1" noChangeAspect="1" noChangeArrowheads="1" noTextEdit="1"/>
          </p:cNvSpPr>
          <p:nvPr>
            <p:ph type="sldImg"/>
          </p:nvPr>
        </p:nvSpPr>
        <p:spPr>
          <a:ln/>
        </p:spPr>
      </p:sp>
      <p:sp>
        <p:nvSpPr>
          <p:cNvPr id="204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capstone.cse.msu.edu/" TargetMode="Externa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capstone.cse.msu.edu/"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00668" y="1676400"/>
            <a:ext cx="7772400" cy="1470025"/>
          </a:xfrm>
        </p:spPr>
        <p:txBody>
          <a:bodyPr/>
          <a:lstStyle>
            <a:lvl1pPr algn="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072268" y="3962401"/>
            <a:ext cx="6400800" cy="2362200"/>
          </a:xfrm>
        </p:spPr>
        <p:txBody>
          <a:bodyPr>
            <a:noAutofit/>
          </a:bodyPr>
          <a:lstStyle>
            <a:lvl1pPr marL="0" indent="0" algn="r">
              <a:spcBef>
                <a:spcPts val="0"/>
              </a:spcBef>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The Capstone Experience</a:t>
            </a:r>
            <a:endParaRPr lang="en-US"/>
          </a:p>
        </p:txBody>
      </p:sp>
      <p:sp>
        <p:nvSpPr>
          <p:cNvPr id="5" name="Footer Placeholder 4"/>
          <p:cNvSpPr>
            <a:spLocks noGrp="1"/>
          </p:cNvSpPr>
          <p:nvPr>
            <p:ph type="ftr" sz="quarter" idx="11"/>
          </p:nvPr>
        </p:nvSpPr>
        <p:spPr/>
        <p:txBody>
          <a:bodyPr/>
          <a:lstStyle/>
          <a:p>
            <a:r>
              <a:rPr lang="en-US" smtClean="0"/>
              <a:t>Team Urban Science Alpha Presentation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5164718" y="895350"/>
            <a:ext cx="3308350" cy="704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13" name="Group 12"/>
          <p:cNvGrpSpPr/>
          <p:nvPr userDrawn="1"/>
        </p:nvGrpSpPr>
        <p:grpSpPr>
          <a:xfrm>
            <a:off x="76200" y="5399049"/>
            <a:ext cx="1618345" cy="1409337"/>
            <a:chOff x="76200" y="5399049"/>
            <a:chExt cx="1618345" cy="1409337"/>
          </a:xfrm>
        </p:grpSpPr>
        <p:pic>
          <p:nvPicPr>
            <p:cNvPr id="9" name="Picture 9" descr="D:\Users\wrd\Documents\CSE498\archive\logo\capstone-logo-green.png">
              <a:hlinkClick r:id="rId3"/>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6200" y="5399049"/>
              <a:ext cx="1618345" cy="1028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Box 10"/>
            <p:cNvSpPr txBox="1">
              <a:spLocks noChangeArrowheads="1"/>
            </p:cNvSpPr>
            <p:nvPr/>
          </p:nvSpPr>
          <p:spPr bwMode="auto">
            <a:xfrm>
              <a:off x="93210" y="6376586"/>
              <a:ext cx="1584325"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lgn="l" eaLnBrk="1" hangingPunct="1">
                <a:defRPr/>
              </a:pPr>
              <a:r>
                <a:rPr lang="en-US" sz="1100" i="1" dirty="0" smtClean="0"/>
                <a:t>From Students…</a:t>
              </a:r>
            </a:p>
            <a:p>
              <a:pPr algn="r" eaLnBrk="1" hangingPunct="1">
                <a:defRPr/>
              </a:pPr>
              <a:r>
                <a:rPr lang="en-US" sz="1100" i="1" dirty="0" smtClean="0"/>
                <a:t>…to Professionals</a:t>
              </a:r>
            </a:p>
          </p:txBody>
        </p:sp>
      </p:grpSp>
      <p:sp>
        <p:nvSpPr>
          <p:cNvPr id="8" name="TextBox 7"/>
          <p:cNvSpPr txBox="1"/>
          <p:nvPr userDrawn="1"/>
        </p:nvSpPr>
        <p:spPr>
          <a:xfrm>
            <a:off x="3977268" y="3225225"/>
            <a:ext cx="4495800" cy="584775"/>
          </a:xfrm>
          <a:prstGeom prst="rect">
            <a:avLst/>
          </a:prstGeom>
          <a:noFill/>
        </p:spPr>
        <p:txBody>
          <a:bodyPr wrap="square" rtlCol="0">
            <a:spAutoFit/>
          </a:bodyPr>
          <a:lstStyle/>
          <a:p>
            <a:pPr algn="r"/>
            <a:r>
              <a:rPr lang="en-US" sz="3200" dirty="0" smtClean="0">
                <a:hlinkClick r:id="rId3"/>
              </a:rPr>
              <a:t>The Capstone</a:t>
            </a:r>
            <a:r>
              <a:rPr lang="en-US" sz="3200" baseline="0" dirty="0" smtClean="0">
                <a:hlinkClick r:id="rId3"/>
              </a:rPr>
              <a:t> Experience</a:t>
            </a:r>
            <a:endParaRPr lang="en-US" sz="320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marL="230188" indent="-230188">
              <a:defRPr/>
            </a:lvl1pPr>
            <a:lvl2pPr marL="461963" indent="-231775">
              <a:buFont typeface="Wingdings" pitchFamily="2" charset="2"/>
              <a:buChar char="§"/>
              <a:defRPr/>
            </a:lvl2pPr>
            <a:lvl3pPr marL="684213" indent="-222250">
              <a:buFont typeface="Courier New" pitchFamily="49" charset="0"/>
              <a:buChar char="o"/>
              <a:defRPr/>
            </a:lvl3pPr>
            <a:lvl4pPr marL="914400" indent="-230188">
              <a:defRPr/>
            </a:lvl4pPr>
            <a:lvl5pPr marL="1144588" indent="-230188">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492875"/>
            <a:ext cx="2133600" cy="365125"/>
          </a:xfrm>
        </p:spPr>
        <p:txBody>
          <a:bodyPr/>
          <a:lstStyle/>
          <a:p>
            <a:r>
              <a:rPr lang="en-US" smtClean="0"/>
              <a:t>The Capstone Experience</a:t>
            </a:r>
            <a:endParaRPr lang="en-US"/>
          </a:p>
        </p:txBody>
      </p:sp>
      <p:sp>
        <p:nvSpPr>
          <p:cNvPr id="5" name="Footer Placeholder 4"/>
          <p:cNvSpPr>
            <a:spLocks noGrp="1"/>
          </p:cNvSpPr>
          <p:nvPr>
            <p:ph type="ftr" sz="quarter" idx="11"/>
          </p:nvPr>
        </p:nvSpPr>
        <p:spPr>
          <a:xfrm>
            <a:off x="2590800" y="6492875"/>
            <a:ext cx="4419600" cy="365125"/>
          </a:xfrm>
        </p:spPr>
        <p:txBody>
          <a:bodyPr/>
          <a:lstStyle/>
          <a:p>
            <a:r>
              <a:rPr lang="en-US" smtClean="0"/>
              <a:t>Team Urban Science Alpha Presentation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Project Over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Autofit/>
          </a:bodyPr>
          <a:lstStyle>
            <a:lvl1pPr marL="234950" indent="-234950">
              <a:defRPr sz="1800"/>
            </a:lvl1pPr>
            <a:lvl2pPr marL="457200" indent="-234950">
              <a:buFont typeface="Wingdings" pitchFamily="2" charset="2"/>
              <a:buChar char="§"/>
              <a:defRPr sz="1500"/>
            </a:lvl2pPr>
            <a:lvl3pPr marL="568325" indent="-112713">
              <a:buFont typeface="Courier New" pitchFamily="49" charset="0"/>
              <a:buChar char="o"/>
              <a:defRPr sz="1200"/>
            </a:lvl3pPr>
            <a:lvl4pPr marL="747713" indent="-166688">
              <a:defRPr sz="1050"/>
            </a:lvl4pPr>
            <a:lvl5pPr marL="914400" indent="-112713">
              <a:defRPr sz="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492875"/>
            <a:ext cx="2133600" cy="365125"/>
          </a:xfrm>
        </p:spPr>
        <p:txBody>
          <a:bodyPr/>
          <a:lstStyle/>
          <a:p>
            <a:r>
              <a:rPr lang="en-US" smtClean="0"/>
              <a:t>The Capstone Experience</a:t>
            </a:r>
            <a:endParaRPr lang="en-US"/>
          </a:p>
        </p:txBody>
      </p:sp>
      <p:sp>
        <p:nvSpPr>
          <p:cNvPr id="5" name="Footer Placeholder 4"/>
          <p:cNvSpPr>
            <a:spLocks noGrp="1"/>
          </p:cNvSpPr>
          <p:nvPr>
            <p:ph type="ftr" sz="quarter" idx="11"/>
          </p:nvPr>
        </p:nvSpPr>
        <p:spPr>
          <a:xfrm>
            <a:off x="2590800" y="6492875"/>
            <a:ext cx="4419600" cy="365125"/>
          </a:xfrm>
        </p:spPr>
        <p:txBody>
          <a:bodyPr/>
          <a:lstStyle/>
          <a:p>
            <a:r>
              <a:rPr lang="en-US" smtClean="0"/>
              <a:t>Team Urban Science Alpha Presentation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4954390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876800"/>
          </a:xfrm>
        </p:spPr>
        <p:txBody>
          <a:bodyPr/>
          <a:lstStyle>
            <a:lvl1pPr marL="230188" indent="-230188">
              <a:defRPr sz="2800"/>
            </a:lvl1pPr>
            <a:lvl2pPr marL="461963" indent="-231775">
              <a:buFont typeface="Wingdings" pitchFamily="2" charset="2"/>
              <a:buChar char="§"/>
              <a:defRPr sz="2400"/>
            </a:lvl2pPr>
            <a:lvl3pPr marL="684213" indent="-222250">
              <a:buFont typeface="Courier New" pitchFamily="49" charset="0"/>
              <a:buChar char="o"/>
              <a:defRPr sz="2000"/>
            </a:lvl3pPr>
            <a:lvl4pPr marL="914400" indent="-230188">
              <a:defRPr sz="1800"/>
            </a:lvl4pPr>
            <a:lvl5pPr marL="1144588" indent="-230188">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876800"/>
          </a:xfrm>
        </p:spPr>
        <p:txBody>
          <a:bodyPr/>
          <a:lstStyle>
            <a:lvl1pPr marL="342900" indent="-342900">
              <a:defRPr lang="en-US" sz="2800" kern="1200" dirty="0" smtClean="0">
                <a:solidFill>
                  <a:schemeClr val="tx1"/>
                </a:solidFill>
                <a:latin typeface="+mn-lt"/>
                <a:ea typeface="+mn-ea"/>
                <a:cs typeface="+mn-cs"/>
              </a:defRPr>
            </a:lvl1pPr>
            <a:lvl2pPr marL="461963" indent="-231775">
              <a:buFont typeface="Wingdings" pitchFamily="2" charset="2"/>
              <a:buChar char="§"/>
              <a:defRPr lang="en-US" sz="2400" kern="1200" dirty="0" smtClean="0">
                <a:solidFill>
                  <a:schemeClr val="tx1"/>
                </a:solidFill>
                <a:latin typeface="+mn-lt"/>
                <a:ea typeface="+mn-ea"/>
                <a:cs typeface="+mn-cs"/>
              </a:defRPr>
            </a:lvl2pPr>
            <a:lvl3pPr marL="684213" indent="-222250">
              <a:buFont typeface="Courier New" pitchFamily="49" charset="0"/>
              <a:buChar char="o"/>
              <a:defRPr sz="2000"/>
            </a:lvl3pPr>
            <a:lvl4pPr marL="914400" indent="-230188">
              <a:defRPr sz="1800"/>
            </a:lvl4pPr>
            <a:lvl5pPr marL="1144588" indent="-230188">
              <a:defRPr sz="1800"/>
            </a:lvl5pPr>
            <a:lvl6pPr>
              <a:defRPr sz="1800"/>
            </a:lvl6pPr>
            <a:lvl7pPr>
              <a:defRPr sz="1800"/>
            </a:lvl7pPr>
            <a:lvl8pPr>
              <a:defRPr sz="1800"/>
            </a:lvl8pPr>
            <a:lvl9pPr>
              <a:defRPr sz="1800"/>
            </a:lvl9pPr>
          </a:lstStyle>
          <a:p>
            <a:pPr marL="230188" lvl="0" indent="-230188" algn="l" defTabSz="914400" rtl="0" eaLnBrk="1" latinLnBrk="0" hangingPunct="1">
              <a:spcBef>
                <a:spcPct val="20000"/>
              </a:spcBef>
              <a:buFont typeface="Arial" pitchFamily="34" charset="0"/>
              <a:buChar cha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r>
              <a:rPr lang="en-US" smtClean="0"/>
              <a:t>The Capstone Experience</a:t>
            </a:r>
            <a:endParaRPr lang="en-US"/>
          </a:p>
        </p:txBody>
      </p:sp>
      <p:sp>
        <p:nvSpPr>
          <p:cNvPr id="6" name="Footer Placeholder 5"/>
          <p:cNvSpPr>
            <a:spLocks noGrp="1"/>
          </p:cNvSpPr>
          <p:nvPr>
            <p:ph type="ftr" sz="quarter" idx="11"/>
          </p:nvPr>
        </p:nvSpPr>
        <p:spPr/>
        <p:txBody>
          <a:bodyPr/>
          <a:lstStyle/>
          <a:p>
            <a:r>
              <a:rPr lang="en-US" smtClean="0"/>
              <a:t>Team Urban Science Alpha Presentation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4"/>
            <a:ext cx="4040188" cy="4302125"/>
          </a:xfrm>
        </p:spPr>
        <p:txBody>
          <a:bodyPr/>
          <a:lstStyle>
            <a:lvl1pPr marL="230188" indent="-230188">
              <a:defRPr sz="2400"/>
            </a:lvl1pPr>
            <a:lvl2pPr marL="461963" indent="-231775">
              <a:buFont typeface="Wingdings" pitchFamily="2" charset="2"/>
              <a:buChar char="§"/>
              <a:defRPr sz="2000"/>
            </a:lvl2pPr>
            <a:lvl3pPr marL="684213" indent="-222250">
              <a:buFont typeface="Courier New" pitchFamily="49" charset="0"/>
              <a:buChar char="o"/>
              <a:defRPr sz="1800"/>
            </a:lvl3pPr>
            <a:lvl4pPr marL="914400" indent="-230188">
              <a:defRPr sz="1600"/>
            </a:lvl4pPr>
            <a:lvl5pPr marL="1144588" indent="-230188">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4"/>
            <a:ext cx="4041775" cy="4302125"/>
          </a:xfrm>
        </p:spPr>
        <p:txBody>
          <a:bodyPr/>
          <a:lstStyle>
            <a:lvl1pPr marL="230188" indent="-230188">
              <a:defRPr sz="2400"/>
            </a:lvl1pPr>
            <a:lvl2pPr marL="461963" indent="-231775">
              <a:buFont typeface="Wingdings" pitchFamily="2" charset="2"/>
              <a:buChar char="§"/>
              <a:defRPr sz="2000"/>
            </a:lvl2pPr>
            <a:lvl3pPr marL="684213" indent="-222250">
              <a:buFont typeface="Courier New" pitchFamily="49" charset="0"/>
              <a:buChar char="o"/>
              <a:defRPr sz="1800"/>
            </a:lvl3pPr>
            <a:lvl4pPr marL="914400" indent="-230188">
              <a:defRPr sz="1600"/>
            </a:lvl4pPr>
            <a:lvl5pPr marL="1144588" indent="-230188">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r>
              <a:rPr lang="en-US" smtClean="0"/>
              <a:t>The Capstone Experience</a:t>
            </a:r>
            <a:endParaRPr lang="en-US"/>
          </a:p>
        </p:txBody>
      </p:sp>
      <p:sp>
        <p:nvSpPr>
          <p:cNvPr id="8" name="Footer Placeholder 7"/>
          <p:cNvSpPr>
            <a:spLocks noGrp="1"/>
          </p:cNvSpPr>
          <p:nvPr>
            <p:ph type="ftr" sz="quarter" idx="11"/>
          </p:nvPr>
        </p:nvSpPr>
        <p:spPr/>
        <p:txBody>
          <a:bodyPr/>
          <a:lstStyle/>
          <a:p>
            <a:r>
              <a:rPr lang="en-US" smtClean="0"/>
              <a:t>Team Urban Science Alpha Presentation</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lgn="l">
              <a:defRPr/>
            </a:lvl1pPr>
          </a:lstStyle>
          <a:p>
            <a:r>
              <a:rPr lang="en-US" smtClean="0"/>
              <a:t>The Capstone Experience</a:t>
            </a:r>
            <a:endParaRPr lang="en-US" dirty="0"/>
          </a:p>
        </p:txBody>
      </p:sp>
      <p:sp>
        <p:nvSpPr>
          <p:cNvPr id="4" name="Footer Placeholder 3"/>
          <p:cNvSpPr>
            <a:spLocks noGrp="1"/>
          </p:cNvSpPr>
          <p:nvPr>
            <p:ph type="ftr" sz="quarter" idx="11"/>
          </p:nvPr>
        </p:nvSpPr>
        <p:spPr>
          <a:xfrm>
            <a:off x="2590800" y="6492875"/>
            <a:ext cx="4419600" cy="365125"/>
          </a:xfrm>
        </p:spPr>
        <p:txBody>
          <a:bodyPr/>
          <a:lstStyle/>
          <a:p>
            <a:r>
              <a:rPr lang="en-US" smtClean="0"/>
              <a:t>Team Urban Science Alpha Presentation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The Capstone Experience</a:t>
            </a:r>
            <a:endParaRPr lang="en-US"/>
          </a:p>
        </p:txBody>
      </p:sp>
      <p:sp>
        <p:nvSpPr>
          <p:cNvPr id="3" name="Footer Placeholder 2"/>
          <p:cNvSpPr>
            <a:spLocks noGrp="1"/>
          </p:cNvSpPr>
          <p:nvPr>
            <p:ph type="ftr" sz="quarter" idx="11"/>
          </p:nvPr>
        </p:nvSpPr>
        <p:spPr/>
        <p:txBody>
          <a:bodyPr/>
          <a:lstStyle/>
          <a:p>
            <a:r>
              <a:rPr lang="en-US" smtClean="0"/>
              <a:t>Team Urban Science Alpha Presentation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ab Sign">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2133600"/>
          </a:xfrm>
        </p:spPr>
        <p:txBody>
          <a:bodyPr>
            <a:noAutofit/>
          </a:bodyPr>
          <a:lstStyle>
            <a:lvl1pPr>
              <a:defRPr sz="7200">
                <a:solidFill>
                  <a:srgbClr val="18453B"/>
                </a:solidFill>
              </a:defRPr>
            </a:lvl1pPr>
          </a:lstStyle>
          <a:p>
            <a:r>
              <a:rPr lang="en-US" dirty="0" smtClean="0"/>
              <a:t>Click to edit Master title style</a:t>
            </a:r>
            <a:endParaRPr lang="en-US" dirty="0"/>
          </a:p>
        </p:txBody>
      </p:sp>
      <p:pic>
        <p:nvPicPr>
          <p:cNvPr id="7" name="Picture 9" descr="D:\Users\wrd\Documents\CSE498\archive\logo\capstone-logo-green.png">
            <a:hlinkClick r:id="rId2"/>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4255" y="5943600"/>
            <a:ext cx="1237345" cy="786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8"/>
          <p:cNvSpPr/>
          <p:nvPr userDrawn="1"/>
        </p:nvSpPr>
        <p:spPr>
          <a:xfrm>
            <a:off x="457200" y="3429000"/>
            <a:ext cx="8686800" cy="152400"/>
          </a:xfrm>
          <a:prstGeom prst="rect">
            <a:avLst/>
          </a:prstGeom>
          <a:solidFill>
            <a:srgbClr val="1845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3429000"/>
            <a:ext cx="411480" cy="152400"/>
          </a:xfrm>
          <a:prstGeom prst="rect">
            <a:avLst/>
          </a:prstGeom>
          <a:solidFill>
            <a:srgbClr val="A5B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215308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cstate="prin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87858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492875"/>
            <a:ext cx="2133600" cy="365125"/>
          </a:xfrm>
          <a:prstGeom prst="rect">
            <a:avLst/>
          </a:prstGeom>
        </p:spPr>
        <p:txBody>
          <a:bodyPr vert="horz" lIns="137160" tIns="45720" rIns="91440" bIns="45720" rtlCol="0" anchor="ctr"/>
          <a:lstStyle>
            <a:lvl1pPr algn="l">
              <a:defRPr sz="1200">
                <a:solidFill>
                  <a:schemeClr val="tx1">
                    <a:tint val="75000"/>
                  </a:schemeClr>
                </a:solidFill>
              </a:defRPr>
            </a:lvl1pPr>
          </a:lstStyle>
          <a:p>
            <a:r>
              <a:rPr lang="en-US" smtClean="0"/>
              <a:t>The Capstone Experience</a:t>
            </a:r>
            <a:endParaRPr lang="en-US"/>
          </a:p>
        </p:txBody>
      </p:sp>
      <p:sp>
        <p:nvSpPr>
          <p:cNvPr id="5"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Team Urban Science Alpha Presentation</a:t>
            </a:r>
            <a:endParaRPr lang="en-US" dirty="0"/>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Overview </a:t>
            </a:r>
            <a:fld id="{B6F15528-21DE-4FAA-801E-634DDDAF4B2B}" type="slidenum">
              <a:rPr lang="en-US" smtClean="0"/>
              <a:pPr/>
              <a:t>‹#›</a:t>
            </a:fld>
            <a:endParaRPr lang="en-US" dirty="0"/>
          </a:p>
        </p:txBody>
      </p:sp>
      <p:sp>
        <p:nvSpPr>
          <p:cNvPr id="8" name="Rectangle 7"/>
          <p:cNvSpPr/>
          <p:nvPr userDrawn="1"/>
        </p:nvSpPr>
        <p:spPr>
          <a:xfrm>
            <a:off x="457200" y="1436649"/>
            <a:ext cx="8686800" cy="152400"/>
          </a:xfrm>
          <a:prstGeom prst="rect">
            <a:avLst/>
          </a:prstGeom>
          <a:solidFill>
            <a:srgbClr val="1845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36649"/>
            <a:ext cx="411480" cy="152400"/>
          </a:xfrm>
          <a:prstGeom prst="rect">
            <a:avLst/>
          </a:prstGeom>
          <a:solidFill>
            <a:srgbClr val="A5B6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D:\Users\wrd\Documents\CSE498\archive\logo\capstone\png\green-green.png"/>
          <p:cNvPicPr>
            <a:picLocks noChangeAspect="1" noChangeArrowheads="1"/>
          </p:cNvPicPr>
          <p:nvPr userDrawn="1"/>
        </p:nvPicPr>
        <p:blipFill>
          <a:blip r:embed="rId11" cstate="print">
            <a:extLst>
              <a:ext uri="{28A0092B-C50C-407E-A947-70E740481C1C}">
                <a14:useLocalDpi xmlns:a14="http://schemas.microsoft.com/office/drawing/2010/main" xmlns="" val="0"/>
              </a:ext>
            </a:extLst>
          </a:blip>
          <a:srcRect/>
          <a:stretch>
            <a:fillRect/>
          </a:stretch>
        </p:blipFill>
        <p:spPr bwMode="auto">
          <a:xfrm>
            <a:off x="11151" y="6478789"/>
            <a:ext cx="544354" cy="345758"/>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2" r:id="rId4"/>
    <p:sldLayoutId id="2147483653" r:id="rId5"/>
    <p:sldLayoutId id="2147483654" r:id="rId6"/>
    <p:sldLayoutId id="2147483655" r:id="rId7"/>
    <p:sldLayoutId id="2147483661" r:id="rId8"/>
  </p:sldLayoutIdLst>
  <p:timing>
    <p:tnLst>
      <p:par>
        <p:cTn id="1" dur="indefinite" restart="never" nodeType="tmRoot"/>
      </p:par>
    </p:tnLst>
  </p:timing>
  <p:hf hdr="0"/>
  <p:txStyles>
    <p:titleStyle>
      <a:lvl1pPr algn="l" defTabSz="914400" rtl="0" eaLnBrk="1" latinLnBrk="0" hangingPunct="1">
        <a:spcBef>
          <a:spcPct val="0"/>
        </a:spcBef>
        <a:buNone/>
        <a:tabLst>
          <a:tab pos="8001000" algn="r"/>
        </a:tabLst>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v"/>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dyksen@cse.msu.edu?subject=Team%20%3cCompany%20Name%3e%20Project%20Plan" TargetMode="External"/><Relationship Id="rId2" Type="http://schemas.openxmlformats.org/officeDocument/2006/relationships/hyperlink" Target="http://capstone.cse.msu.edu/2011-08/schedules/all-hands-meeting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dirty="0" smtClean="0"/>
              <a:t>Read Me (Delete this slide.)	</a:t>
            </a:r>
            <a:r>
              <a:rPr lang="en-US" sz="2000" dirty="0" smtClean="0"/>
              <a:t>(1 of 2)</a:t>
            </a:r>
          </a:p>
        </p:txBody>
      </p:sp>
      <p:sp>
        <p:nvSpPr>
          <p:cNvPr id="3075" name="Content Placeholder 2"/>
          <p:cNvSpPr>
            <a:spLocks noGrp="1"/>
          </p:cNvSpPr>
          <p:nvPr>
            <p:ph idx="1"/>
          </p:nvPr>
        </p:nvSpPr>
        <p:spPr/>
        <p:txBody>
          <a:bodyPr>
            <a:normAutofit fontScale="40000" lnSpcReduction="20000"/>
          </a:bodyPr>
          <a:lstStyle/>
          <a:p>
            <a:r>
              <a:rPr lang="en-US" dirty="0" smtClean="0"/>
              <a:t>Presenting</a:t>
            </a:r>
          </a:p>
          <a:p>
            <a:pPr lvl="1"/>
            <a:r>
              <a:rPr lang="en-US" dirty="0" smtClean="0"/>
              <a:t>The purpose of the alpha presentation is to demonstrate the alpha version of your software in order to convince everyone that your team will be successful—that is, that your team has your project completely scoped, the specifications complete, and all risks mitigated so that you are to the point where you will be capable of implementing your project, full-featured</a:t>
            </a:r>
            <a:r>
              <a:rPr lang="en-US" dirty="0"/>
              <a:t>,</a:t>
            </a:r>
            <a:r>
              <a:rPr lang="en-US" dirty="0" smtClean="0"/>
              <a:t> and delivering it to your client on time.</a:t>
            </a:r>
          </a:p>
          <a:p>
            <a:pPr lvl="1"/>
            <a:r>
              <a:rPr lang="en-US" dirty="0" smtClean="0"/>
              <a:t>The time limit for your presentation is 15 minutes, which will be strictly enforced. Practice your presentation to ensure that you will finish within the allotted time.</a:t>
            </a:r>
          </a:p>
          <a:p>
            <a:pPr lvl="1"/>
            <a:r>
              <a:rPr lang="en-US" dirty="0" smtClean="0"/>
              <a:t>Plan on spending most of your presentation time demonstrating your software. </a:t>
            </a:r>
            <a:br>
              <a:rPr lang="en-US" dirty="0" smtClean="0"/>
            </a:br>
            <a:r>
              <a:rPr lang="en-US" dirty="0" smtClean="0"/>
              <a:t>A suggested approach is as follows.</a:t>
            </a:r>
          </a:p>
          <a:p>
            <a:pPr lvl="2"/>
            <a:r>
              <a:rPr lang="en-US" dirty="0" smtClean="0"/>
              <a:t>Very Brief Review of Project Overview</a:t>
            </a:r>
          </a:p>
          <a:p>
            <a:pPr lvl="2"/>
            <a:r>
              <a:rPr lang="en-US" dirty="0" smtClean="0"/>
              <a:t>Very Brief Review of System Architecture</a:t>
            </a:r>
          </a:p>
          <a:p>
            <a:pPr lvl="2"/>
            <a:r>
              <a:rPr lang="en-US" dirty="0" smtClean="0"/>
              <a:t>Software Demonstration (Skipping Some or All of the Screen Shot Slides)</a:t>
            </a:r>
          </a:p>
          <a:p>
            <a:pPr lvl="2"/>
            <a:r>
              <a:rPr lang="en-US" dirty="0" smtClean="0"/>
              <a:t>Brief Summary of What’s left to do?</a:t>
            </a:r>
          </a:p>
          <a:p>
            <a:pPr lvl="1"/>
            <a:r>
              <a:rPr lang="en-US" dirty="0" smtClean="0"/>
              <a:t>Your software demonstration should</a:t>
            </a:r>
          </a:p>
          <a:p>
            <a:pPr lvl="2"/>
            <a:r>
              <a:rPr lang="en-US" dirty="0" smtClean="0"/>
              <a:t>be rehearsed,</a:t>
            </a:r>
          </a:p>
          <a:p>
            <a:pPr lvl="2"/>
            <a:r>
              <a:rPr lang="en-US" dirty="0" smtClean="0"/>
              <a:t>flow, and</a:t>
            </a:r>
          </a:p>
          <a:p>
            <a:pPr lvl="2"/>
            <a:r>
              <a:rPr lang="en-US" dirty="0" smtClean="0"/>
              <a:t>demonstrate the main features of your software, possibly demonstrating some use cases.</a:t>
            </a:r>
          </a:p>
          <a:p>
            <a:pPr lvl="1"/>
            <a:r>
              <a:rPr lang="en-US" dirty="0" smtClean="0"/>
              <a:t>All team members are required to dress business casual on the day of your presentation.</a:t>
            </a:r>
          </a:p>
          <a:p>
            <a:r>
              <a:rPr lang="en-US" dirty="0" smtClean="0"/>
              <a:t>Content</a:t>
            </a:r>
          </a:p>
          <a:p>
            <a:pPr lvl="1"/>
            <a:r>
              <a:rPr lang="en-US" dirty="0" smtClean="0"/>
              <a:t>Do not include any company confidential information in your presentation since all presentations will be posted on the web site.</a:t>
            </a:r>
          </a:p>
          <a:p>
            <a:pPr lvl="1"/>
            <a:r>
              <a:rPr lang="en-US" dirty="0" smtClean="0"/>
              <a:t>Submit your presentation to your client for approval at least two working days in advance. </a:t>
            </a:r>
          </a:p>
          <a:p>
            <a:pPr lvl="1"/>
            <a:r>
              <a:rPr lang="en-US" dirty="0" smtClean="0"/>
              <a:t>Throughout the PowerPoint template, replace placeholders &lt;…&gt; with the appropriate information.</a:t>
            </a:r>
          </a:p>
          <a:p>
            <a:pPr lvl="1"/>
            <a:r>
              <a:rPr lang="en-US" dirty="0" smtClean="0"/>
              <a:t>Screen Shots</a:t>
            </a:r>
          </a:p>
          <a:p>
            <a:pPr lvl="2"/>
            <a:r>
              <a:rPr lang="en-US" dirty="0" smtClean="0"/>
              <a:t>Include actual screen shots (i.e., not mockups), replacing &lt;Title of Screen Shot&gt;  with an appropriate title. </a:t>
            </a:r>
          </a:p>
          <a:p>
            <a:pPr lvl="2"/>
            <a:r>
              <a:rPr lang="en-US" dirty="0" smtClean="0"/>
              <a:t>You may duplicate the Screen Shot template slide as needed.</a:t>
            </a:r>
          </a:p>
          <a:p>
            <a:pPr lvl="2"/>
            <a:r>
              <a:rPr lang="en-US" dirty="0" smtClean="0"/>
              <a:t>The screen shots are intended for posting on the web rather than for being used during your presentation so you may include as many screen shots as you like in this slide deck but skip many of them during your presentation by making them hidden slides.</a:t>
            </a:r>
            <a:endParaRPr lang="en-US" dirty="0"/>
          </a:p>
        </p:txBody>
      </p:sp>
      <p:sp>
        <p:nvSpPr>
          <p:cNvPr id="4" name="Date Placeholder 3"/>
          <p:cNvSpPr>
            <a:spLocks noGrp="1"/>
          </p:cNvSpPr>
          <p:nvPr>
            <p:ph type="dt" sz="half" idx="10"/>
          </p:nvPr>
        </p:nvSpPr>
        <p:spPr/>
        <p:txBody>
          <a:bodyPr/>
          <a:lstStyle/>
          <a:p>
            <a:r>
              <a:rPr lang="en-US" smtClean="0"/>
              <a:t>The Capstone Experience</a:t>
            </a:r>
            <a:endParaRPr lang="en-US"/>
          </a:p>
        </p:txBody>
      </p:sp>
      <p:sp>
        <p:nvSpPr>
          <p:cNvPr id="5" name="Footer Placeholder 4"/>
          <p:cNvSpPr>
            <a:spLocks noGrp="1"/>
          </p:cNvSpPr>
          <p:nvPr>
            <p:ph type="ftr" sz="quarter" idx="11"/>
          </p:nvPr>
        </p:nvSpPr>
        <p:spPr/>
        <p:txBody>
          <a:bodyPr/>
          <a:lstStyle/>
          <a:p>
            <a:r>
              <a:rPr lang="en-US" smtClean="0"/>
              <a:t>Team Urban Science Alpha Presentation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xmlns="" val="2398550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dirty="0" smtClean="0"/>
              <a:t>Read Me (Delete this slide.)	</a:t>
            </a:r>
            <a:r>
              <a:rPr lang="en-US" sz="2000" dirty="0" smtClean="0"/>
              <a:t>(2 of 2)</a:t>
            </a:r>
          </a:p>
        </p:txBody>
      </p:sp>
      <p:sp>
        <p:nvSpPr>
          <p:cNvPr id="3075" name="Content Placeholder 2"/>
          <p:cNvSpPr>
            <a:spLocks noGrp="1"/>
          </p:cNvSpPr>
          <p:nvPr>
            <p:ph idx="1"/>
          </p:nvPr>
        </p:nvSpPr>
        <p:spPr>
          <a:xfrm>
            <a:off x="457200" y="1600201"/>
            <a:ext cx="8229600" cy="3124199"/>
          </a:xfrm>
        </p:spPr>
        <p:txBody>
          <a:bodyPr>
            <a:normAutofit fontScale="47500" lnSpcReduction="20000"/>
          </a:bodyPr>
          <a:lstStyle/>
          <a:p>
            <a:r>
              <a:rPr lang="en-US" dirty="0" smtClean="0"/>
              <a:t>Required Template</a:t>
            </a:r>
          </a:p>
          <a:p>
            <a:pPr lvl="1"/>
            <a:r>
              <a:rPr lang="en-US" dirty="0" smtClean="0"/>
              <a:t>Do not edit the Slide Masters.</a:t>
            </a:r>
          </a:p>
          <a:p>
            <a:pPr lvl="1"/>
            <a:r>
              <a:rPr lang="en-US" dirty="0" smtClean="0"/>
              <a:t>Edit the slide center footer (Insert &gt; Header &amp; Footer), changing &lt;Team Name&gt; in the footer to your team name.</a:t>
            </a:r>
          </a:p>
          <a:p>
            <a:pPr lvl="1"/>
            <a:r>
              <a:rPr lang="en-US" dirty="0" smtClean="0"/>
              <a:t>Edit the Handout Master (6 Slides Per Page) as follows.</a:t>
            </a:r>
          </a:p>
          <a:p>
            <a:pPr lvl="2"/>
            <a:r>
              <a:rPr lang="en-US" dirty="0" smtClean="0"/>
              <a:t>In the left header, change &lt;Team Name&gt; to your team name.</a:t>
            </a:r>
          </a:p>
          <a:p>
            <a:pPr lvl="2"/>
            <a:r>
              <a:rPr lang="en-US" dirty="0" smtClean="0"/>
              <a:t>In the right footer, change &lt;Project Title&gt; to your project title.</a:t>
            </a:r>
          </a:p>
          <a:p>
            <a:pPr lvl="1"/>
            <a:r>
              <a:rPr lang="en-US" dirty="0" smtClean="0"/>
              <a:t>Do not change the organization of slides. </a:t>
            </a:r>
          </a:p>
          <a:p>
            <a:r>
              <a:rPr lang="en-US" dirty="0"/>
              <a:t>Submission</a:t>
            </a:r>
          </a:p>
          <a:p>
            <a:pPr lvl="1"/>
            <a:r>
              <a:rPr lang="en-US" dirty="0"/>
              <a:t>Although the presentations are scheduled over the course of four meetings, all teams must be prepared to present on the first day scheduled, Monday, </a:t>
            </a:r>
            <a:r>
              <a:rPr lang="en-US" dirty="0" smtClean="0"/>
              <a:t>February 20, 2012.</a:t>
            </a:r>
            <a:endParaRPr lang="en-US" dirty="0"/>
          </a:p>
          <a:p>
            <a:pPr lvl="1"/>
            <a:r>
              <a:rPr lang="en-US" dirty="0"/>
              <a:t>The order of the presentations will be posted on our </a:t>
            </a:r>
            <a:r>
              <a:rPr lang="en-US" dirty="0">
                <a:hlinkClick r:id="rId2"/>
              </a:rPr>
              <a:t>All-Hands Meetings</a:t>
            </a:r>
            <a:r>
              <a:rPr lang="en-US" dirty="0"/>
              <a:t> page in the afternoon or evening of the day before the first day scheduled for presentations.</a:t>
            </a:r>
          </a:p>
          <a:p>
            <a:pPr lvl="1"/>
            <a:r>
              <a:rPr lang="en-US" dirty="0"/>
              <a:t>Email your presentation to </a:t>
            </a:r>
            <a:r>
              <a:rPr lang="en-US" dirty="0">
                <a:hlinkClick r:id="rId3"/>
              </a:rPr>
              <a:t>Dr. D.</a:t>
            </a:r>
            <a:r>
              <a:rPr lang="en-US" dirty="0"/>
              <a:t> by midnight, Sunday, </a:t>
            </a:r>
            <a:r>
              <a:rPr lang="en-US" dirty="0" smtClean="0"/>
              <a:t>February 19, 2012.</a:t>
            </a:r>
            <a:endParaRPr lang="en-US" dirty="0"/>
          </a:p>
          <a:p>
            <a:pPr lvl="1"/>
            <a:r>
              <a:rPr lang="en-US" dirty="0"/>
              <a:t>For subject, use “Team  </a:t>
            </a:r>
            <a:r>
              <a:rPr lang="en-US" dirty="0" smtClean="0"/>
              <a:t>&lt;Team Name</a:t>
            </a:r>
            <a:r>
              <a:rPr lang="en-US" dirty="0"/>
              <a:t>&gt;: Alpha Presentation” as in “Team </a:t>
            </a:r>
            <a:r>
              <a:rPr lang="en-US" dirty="0" smtClean="0"/>
              <a:t>Boeing: </a:t>
            </a:r>
            <a:r>
              <a:rPr lang="en-US" dirty="0"/>
              <a:t>Alpha Presentation”.</a:t>
            </a:r>
          </a:p>
          <a:p>
            <a:pPr lvl="1"/>
            <a:r>
              <a:rPr lang="en-US" dirty="0"/>
              <a:t>Attach the PowerPoint source file named “team-</a:t>
            </a:r>
            <a:r>
              <a:rPr lang="en-US" dirty="0" smtClean="0"/>
              <a:t>&lt;team-name</a:t>
            </a:r>
            <a:r>
              <a:rPr lang="en-US" dirty="0"/>
              <a:t>&gt;-alpha-presentation.ppt” as in “team-urban-science-alpha-presentation.ppt”.</a:t>
            </a:r>
          </a:p>
        </p:txBody>
      </p:sp>
      <p:sp>
        <p:nvSpPr>
          <p:cNvPr id="4" name="Date Placeholder 3"/>
          <p:cNvSpPr>
            <a:spLocks noGrp="1"/>
          </p:cNvSpPr>
          <p:nvPr>
            <p:ph type="dt" sz="half" idx="10"/>
          </p:nvPr>
        </p:nvSpPr>
        <p:spPr/>
        <p:txBody>
          <a:bodyPr/>
          <a:lstStyle/>
          <a:p>
            <a:r>
              <a:rPr lang="en-US" smtClean="0"/>
              <a:t>The Capstone Experience</a:t>
            </a:r>
            <a:endParaRPr lang="en-US"/>
          </a:p>
        </p:txBody>
      </p:sp>
      <p:sp>
        <p:nvSpPr>
          <p:cNvPr id="5" name="Footer Placeholder 4"/>
          <p:cNvSpPr>
            <a:spLocks noGrp="1"/>
          </p:cNvSpPr>
          <p:nvPr>
            <p:ph type="ftr" sz="quarter" idx="11"/>
          </p:nvPr>
        </p:nvSpPr>
        <p:spPr/>
        <p:txBody>
          <a:bodyPr/>
          <a:lstStyle/>
          <a:p>
            <a:r>
              <a:rPr lang="en-US" smtClean="0"/>
              <a:t>Team Urban Science Alpha Presentation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xmlns="" val="1963606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dirty="0" smtClean="0"/>
              <a:t>Alpha Presentation</a:t>
            </a:r>
            <a:br>
              <a:rPr lang="en-US" dirty="0" smtClean="0"/>
            </a:br>
            <a:r>
              <a:rPr lang="en-US" dirty="0" err="1" smtClean="0"/>
              <a:t>Infographic</a:t>
            </a:r>
            <a:r>
              <a:rPr lang="en-US" dirty="0" smtClean="0"/>
              <a:t> Generator</a:t>
            </a:r>
            <a:endParaRPr lang="en-US" sz="3600" dirty="0" smtClean="0"/>
          </a:p>
        </p:txBody>
      </p:sp>
      <p:sp>
        <p:nvSpPr>
          <p:cNvPr id="3" name="Subtitle 2"/>
          <p:cNvSpPr>
            <a:spLocks noGrp="1"/>
          </p:cNvSpPr>
          <p:nvPr>
            <p:ph type="subTitle" idx="1"/>
          </p:nvPr>
        </p:nvSpPr>
        <p:spPr/>
        <p:txBody>
          <a:bodyPr/>
          <a:lstStyle/>
          <a:p>
            <a:r>
              <a:rPr lang="en-US" sz="2400" dirty="0" smtClean="0">
                <a:solidFill>
                  <a:srgbClr val="18453B"/>
                </a:solidFill>
              </a:rPr>
              <a:t>Team </a:t>
            </a:r>
            <a:r>
              <a:rPr lang="en-US" sz="2400" dirty="0" smtClean="0">
                <a:solidFill>
                  <a:srgbClr val="18453B"/>
                </a:solidFill>
              </a:rPr>
              <a:t>Urban Science</a:t>
            </a:r>
            <a:endParaRPr lang="en-US" sz="2400" dirty="0" smtClean="0">
              <a:solidFill>
                <a:srgbClr val="18453B"/>
              </a:solidFill>
            </a:endParaRPr>
          </a:p>
          <a:p>
            <a:r>
              <a:rPr lang="en-US" dirty="0" smtClean="0">
                <a:solidFill>
                  <a:srgbClr val="18453B"/>
                </a:solidFill>
              </a:rPr>
              <a:t>Peter Chen</a:t>
            </a:r>
          </a:p>
          <a:p>
            <a:r>
              <a:rPr lang="en-US" dirty="0" smtClean="0">
                <a:solidFill>
                  <a:srgbClr val="18453B"/>
                </a:solidFill>
              </a:rPr>
              <a:t>Lok </a:t>
            </a:r>
            <a:r>
              <a:rPr lang="en-US" dirty="0" smtClean="0">
                <a:solidFill>
                  <a:srgbClr val="18453B"/>
                </a:solidFill>
              </a:rPr>
              <a:t>Cheung</a:t>
            </a:r>
            <a:endParaRPr lang="en-US" dirty="0" smtClean="0">
              <a:solidFill>
                <a:srgbClr val="18453B"/>
              </a:solidFill>
            </a:endParaRPr>
          </a:p>
          <a:p>
            <a:r>
              <a:rPr lang="en-US" dirty="0" smtClean="0">
                <a:solidFill>
                  <a:srgbClr val="18453B"/>
                </a:solidFill>
              </a:rPr>
              <a:t>Kevin Shreve</a:t>
            </a:r>
          </a:p>
          <a:p>
            <a:r>
              <a:rPr lang="en-US" dirty="0" smtClean="0">
                <a:solidFill>
                  <a:srgbClr val="18453B"/>
                </a:solidFill>
              </a:rPr>
              <a:t>Louis </a:t>
            </a:r>
            <a:r>
              <a:rPr lang="en-US" dirty="0" err="1" smtClean="0">
                <a:solidFill>
                  <a:srgbClr val="18453B"/>
                </a:solidFill>
              </a:rPr>
              <a:t>Bodnar</a:t>
            </a:r>
            <a:endParaRPr lang="en-US" dirty="0" smtClean="0">
              <a:solidFill>
                <a:srgbClr val="18453B"/>
              </a:solidFill>
            </a:endParaRPr>
          </a:p>
          <a:p>
            <a:pPr>
              <a:spcBef>
                <a:spcPts val="600"/>
              </a:spcBef>
            </a:pPr>
            <a:r>
              <a:rPr lang="en-US" dirty="0" smtClean="0"/>
              <a:t>Department </a:t>
            </a:r>
            <a:r>
              <a:rPr lang="en-US" dirty="0" smtClean="0"/>
              <a:t>of Computer Science and Engineering</a:t>
            </a:r>
          </a:p>
          <a:p>
            <a:r>
              <a:rPr lang="en-US" dirty="0" smtClean="0"/>
              <a:t>Michigan State University</a:t>
            </a:r>
          </a:p>
          <a:p>
            <a:pPr>
              <a:spcBef>
                <a:spcPts val="600"/>
              </a:spcBef>
            </a:pPr>
            <a:r>
              <a:rPr lang="en-US" dirty="0" smtClean="0"/>
              <a:t>Spring 2012</a:t>
            </a:r>
            <a:endParaRPr lang="en-US" dirty="0"/>
          </a:p>
        </p:txBody>
      </p:sp>
    </p:spTree>
    <p:extLst>
      <p:ext uri="{BB962C8B-B14F-4D97-AF65-F5344CB8AC3E}">
        <p14:creationId xmlns:p14="http://schemas.microsoft.com/office/powerpoint/2010/main" xmlns="" val="320280294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Project Overview</a:t>
            </a:r>
          </a:p>
        </p:txBody>
      </p:sp>
      <p:sp>
        <p:nvSpPr>
          <p:cNvPr id="6147" name="Content Placeholder 2"/>
          <p:cNvSpPr>
            <a:spLocks noGrp="1"/>
          </p:cNvSpPr>
          <p:nvPr>
            <p:ph idx="1"/>
          </p:nvPr>
        </p:nvSpPr>
        <p:spPr/>
        <p:txBody>
          <a:bodyPr/>
          <a:lstStyle/>
          <a:p>
            <a:r>
              <a:rPr lang="en-US" dirty="0" smtClean="0"/>
              <a:t>Web </a:t>
            </a:r>
            <a:r>
              <a:rPr lang="en-US" smtClean="0"/>
              <a:t>App With </a:t>
            </a:r>
            <a:r>
              <a:rPr lang="en-US" dirty="0" err="1" smtClean="0"/>
              <a:t>Infographics</a:t>
            </a:r>
            <a:endParaRPr lang="en-US" dirty="0" smtClean="0"/>
          </a:p>
          <a:p>
            <a:r>
              <a:rPr lang="en-US" dirty="0" smtClean="0"/>
              <a:t>Display </a:t>
            </a:r>
            <a:r>
              <a:rPr lang="en-US" dirty="0" smtClean="0"/>
              <a:t>Information On Vehicle Sales</a:t>
            </a:r>
            <a:r>
              <a:rPr lang="en-US" dirty="0" smtClean="0"/>
              <a:t>, </a:t>
            </a:r>
            <a:r>
              <a:rPr lang="en-US" dirty="0" smtClean="0"/>
              <a:t>Service And Lead Management </a:t>
            </a:r>
            <a:endParaRPr lang="en-US" dirty="0" smtClean="0"/>
          </a:p>
          <a:p>
            <a:r>
              <a:rPr lang="en-US" dirty="0" smtClean="0"/>
              <a:t>Convey I</a:t>
            </a:r>
            <a:r>
              <a:rPr lang="en-US" dirty="0" smtClean="0"/>
              <a:t>nformation To </a:t>
            </a:r>
            <a:r>
              <a:rPr lang="en-US" dirty="0" smtClean="0"/>
              <a:t>OEM’s</a:t>
            </a:r>
          </a:p>
          <a:p>
            <a:r>
              <a:rPr lang="en-US" dirty="0" smtClean="0"/>
              <a:t>Building </a:t>
            </a:r>
            <a:r>
              <a:rPr lang="en-US" dirty="0" smtClean="0"/>
              <a:t>Custom Library To Generate Elements Of The </a:t>
            </a:r>
            <a:r>
              <a:rPr lang="en-US" dirty="0" err="1" smtClean="0"/>
              <a:t>Infographic</a:t>
            </a:r>
            <a:endParaRPr lang="en-US" dirty="0" smtClean="0"/>
          </a:p>
          <a:p>
            <a:pPr>
              <a:buNone/>
            </a:pPr>
            <a:endParaRPr lang="en-US" dirty="0" smtClean="0"/>
          </a:p>
        </p:txBody>
      </p:sp>
      <p:sp>
        <p:nvSpPr>
          <p:cNvPr id="5" name="Date Placeholder 4"/>
          <p:cNvSpPr>
            <a:spLocks noGrp="1"/>
          </p:cNvSpPr>
          <p:nvPr>
            <p:ph type="dt" sz="half" idx="10"/>
          </p:nvPr>
        </p:nvSpPr>
        <p:spPr/>
        <p:txBody>
          <a:bodyPr/>
          <a:lstStyle/>
          <a:p>
            <a:r>
              <a:rPr lang="en-US" smtClean="0"/>
              <a:t>The Capstone Experience</a:t>
            </a:r>
            <a:endParaRPr lang="en-US"/>
          </a:p>
        </p:txBody>
      </p:sp>
      <p:sp>
        <p:nvSpPr>
          <p:cNvPr id="6" name="Footer Placeholder 5"/>
          <p:cNvSpPr>
            <a:spLocks noGrp="1"/>
          </p:cNvSpPr>
          <p:nvPr>
            <p:ph type="ftr" sz="quarter" idx="11"/>
          </p:nvPr>
        </p:nvSpPr>
        <p:spPr/>
        <p:txBody>
          <a:bodyPr/>
          <a:lstStyle/>
          <a:p>
            <a:r>
              <a:rPr lang="en-US" smtClean="0"/>
              <a:t>Team Urban Science Alpha Presentation</a:t>
            </a:r>
            <a:endParaRPr lang="en-US" dirty="0"/>
          </a:p>
        </p:txBody>
      </p:sp>
      <p:sp>
        <p:nvSpPr>
          <p:cNvPr id="16" name="Slide Number Placeholder 1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xmlns="" val="1986912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dirty="0" smtClean="0"/>
              <a:t>System Architecture</a:t>
            </a:r>
          </a:p>
        </p:txBody>
      </p:sp>
      <p:sp>
        <p:nvSpPr>
          <p:cNvPr id="5" name="Date Placeholder 4"/>
          <p:cNvSpPr>
            <a:spLocks noGrp="1"/>
          </p:cNvSpPr>
          <p:nvPr>
            <p:ph type="dt" sz="half" idx="10"/>
          </p:nvPr>
        </p:nvSpPr>
        <p:spPr/>
        <p:txBody>
          <a:bodyPr/>
          <a:lstStyle/>
          <a:p>
            <a:r>
              <a:rPr lang="en-US" smtClean="0"/>
              <a:t>The Capstone Experience</a:t>
            </a:r>
            <a:endParaRPr lang="en-US" dirty="0"/>
          </a:p>
        </p:txBody>
      </p:sp>
      <p:sp>
        <p:nvSpPr>
          <p:cNvPr id="6" name="Footer Placeholder 5"/>
          <p:cNvSpPr>
            <a:spLocks noGrp="1"/>
          </p:cNvSpPr>
          <p:nvPr>
            <p:ph type="ftr" sz="quarter" idx="11"/>
          </p:nvPr>
        </p:nvSpPr>
        <p:spPr/>
        <p:txBody>
          <a:bodyPr/>
          <a:lstStyle/>
          <a:p>
            <a:r>
              <a:rPr lang="en-US" smtClean="0"/>
              <a:t>Team Urban Science Alpha Presentation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pic>
        <p:nvPicPr>
          <p:cNvPr id="1026" name="Picture 2" descr="C:\Users\Kevin\Desktop\Capstone\infographic-generator\documents\project-plan\images\Capstone_-_System_Architecture_Diagram.png"/>
          <p:cNvPicPr>
            <a:picLocks noChangeAspect="1" noChangeArrowheads="1"/>
          </p:cNvPicPr>
          <p:nvPr/>
        </p:nvPicPr>
        <p:blipFill>
          <a:blip r:embed="rId3" cstate="print"/>
          <a:srcRect/>
          <a:stretch>
            <a:fillRect/>
          </a:stretch>
        </p:blipFill>
        <p:spPr bwMode="auto">
          <a:xfrm>
            <a:off x="871538" y="1771650"/>
            <a:ext cx="7400925" cy="3714750"/>
          </a:xfrm>
          <a:prstGeom prst="rect">
            <a:avLst/>
          </a:prstGeom>
          <a:noFill/>
        </p:spPr>
      </p:pic>
    </p:spTree>
    <p:extLst>
      <p:ext uri="{BB962C8B-B14F-4D97-AF65-F5344CB8AC3E}">
        <p14:creationId xmlns:p14="http://schemas.microsoft.com/office/powerpoint/2010/main" xmlns="" val="473144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&lt;Title of Screen Shot&gt;</a:t>
            </a:r>
            <a:endParaRPr lang="en-US" sz="1800" dirty="0"/>
          </a:p>
        </p:txBody>
      </p:sp>
      <p:sp>
        <p:nvSpPr>
          <p:cNvPr id="2" name="Date Placeholder 1"/>
          <p:cNvSpPr>
            <a:spLocks noGrp="1"/>
          </p:cNvSpPr>
          <p:nvPr>
            <p:ph type="dt" sz="half" idx="10"/>
          </p:nvPr>
        </p:nvSpPr>
        <p:spPr/>
        <p:txBody>
          <a:bodyPr/>
          <a:lstStyle/>
          <a:p>
            <a:r>
              <a:rPr lang="en-US" smtClean="0"/>
              <a:t>The Capstone Experience</a:t>
            </a:r>
            <a:endParaRPr lang="en-US"/>
          </a:p>
        </p:txBody>
      </p:sp>
      <p:sp>
        <p:nvSpPr>
          <p:cNvPr id="3" name="Footer Placeholder 2"/>
          <p:cNvSpPr>
            <a:spLocks noGrp="1"/>
          </p:cNvSpPr>
          <p:nvPr>
            <p:ph type="ftr" sz="quarter" idx="11"/>
          </p:nvPr>
        </p:nvSpPr>
        <p:spPr/>
        <p:txBody>
          <a:bodyPr/>
          <a:lstStyle/>
          <a:p>
            <a:r>
              <a:rPr lang="en-US" smtClean="0"/>
              <a:t>Team Urban Science Alpha Presentation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xmlns="" val="2785345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&lt;Title of Screen Shot&gt;</a:t>
            </a:r>
            <a:endParaRPr lang="en-US" sz="1800" dirty="0"/>
          </a:p>
        </p:txBody>
      </p:sp>
      <p:sp>
        <p:nvSpPr>
          <p:cNvPr id="2" name="Date Placeholder 1"/>
          <p:cNvSpPr>
            <a:spLocks noGrp="1"/>
          </p:cNvSpPr>
          <p:nvPr>
            <p:ph type="dt" sz="half" idx="10"/>
          </p:nvPr>
        </p:nvSpPr>
        <p:spPr/>
        <p:txBody>
          <a:bodyPr/>
          <a:lstStyle/>
          <a:p>
            <a:r>
              <a:rPr lang="en-US" smtClean="0"/>
              <a:t>The Capstone Experience</a:t>
            </a:r>
            <a:endParaRPr lang="en-US"/>
          </a:p>
        </p:txBody>
      </p:sp>
      <p:sp>
        <p:nvSpPr>
          <p:cNvPr id="3" name="Footer Placeholder 2"/>
          <p:cNvSpPr>
            <a:spLocks noGrp="1"/>
          </p:cNvSpPr>
          <p:nvPr>
            <p:ph type="ftr" sz="quarter" idx="11"/>
          </p:nvPr>
        </p:nvSpPr>
        <p:spPr/>
        <p:txBody>
          <a:bodyPr/>
          <a:lstStyle/>
          <a:p>
            <a:r>
              <a:rPr lang="en-US" smtClean="0"/>
              <a:t>Team Urban Science Alpha Presentation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xmlns="" val="2187017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&lt;Title of Screen </a:t>
            </a:r>
            <a:r>
              <a:rPr lang="en-US" smtClean="0"/>
              <a:t>Shot&gt;</a:t>
            </a:r>
            <a:endParaRPr lang="en-US" sz="1800" dirty="0"/>
          </a:p>
        </p:txBody>
      </p:sp>
      <p:sp>
        <p:nvSpPr>
          <p:cNvPr id="2" name="Date Placeholder 1"/>
          <p:cNvSpPr>
            <a:spLocks noGrp="1"/>
          </p:cNvSpPr>
          <p:nvPr>
            <p:ph type="dt" sz="half" idx="10"/>
          </p:nvPr>
        </p:nvSpPr>
        <p:spPr/>
        <p:txBody>
          <a:bodyPr/>
          <a:lstStyle/>
          <a:p>
            <a:r>
              <a:rPr lang="en-US" smtClean="0"/>
              <a:t>The Capstone Experience</a:t>
            </a:r>
            <a:endParaRPr lang="en-US"/>
          </a:p>
        </p:txBody>
      </p:sp>
      <p:sp>
        <p:nvSpPr>
          <p:cNvPr id="3" name="Footer Placeholder 2"/>
          <p:cNvSpPr>
            <a:spLocks noGrp="1"/>
          </p:cNvSpPr>
          <p:nvPr>
            <p:ph type="ftr" sz="quarter" idx="11"/>
          </p:nvPr>
        </p:nvSpPr>
        <p:spPr/>
        <p:txBody>
          <a:bodyPr/>
          <a:lstStyle/>
          <a:p>
            <a:r>
              <a:rPr lang="en-US" smtClean="0"/>
              <a:t>Team Urban Science Alpha Presentation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xmlns="" val="65215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dirty="0" smtClean="0"/>
              <a:t>What’s left to do?</a:t>
            </a:r>
          </a:p>
        </p:txBody>
      </p:sp>
      <p:sp>
        <p:nvSpPr>
          <p:cNvPr id="14340" name="Rectangle 5"/>
          <p:cNvSpPr>
            <a:spLocks noGrp="1" noChangeArrowheads="1"/>
          </p:cNvSpPr>
          <p:nvPr>
            <p:ph type="body" idx="1"/>
          </p:nvPr>
        </p:nvSpPr>
        <p:spPr/>
        <p:txBody>
          <a:bodyPr/>
          <a:lstStyle/>
          <a:p>
            <a:r>
              <a:rPr lang="en-US" dirty="0" smtClean="0"/>
              <a:t>Swipe Gestures To Change Months</a:t>
            </a:r>
            <a:endParaRPr lang="en-US" dirty="0" smtClean="0"/>
          </a:p>
          <a:p>
            <a:r>
              <a:rPr lang="en-US" dirty="0" smtClean="0"/>
              <a:t>Lead Management </a:t>
            </a:r>
            <a:r>
              <a:rPr lang="en-US" dirty="0" err="1" smtClean="0"/>
              <a:t>Infographic</a:t>
            </a:r>
            <a:endParaRPr lang="en-US" dirty="0" smtClean="0"/>
          </a:p>
          <a:p>
            <a:r>
              <a:rPr lang="en-US" dirty="0" smtClean="0"/>
              <a:t>Service </a:t>
            </a:r>
            <a:r>
              <a:rPr lang="en-US" dirty="0" err="1" smtClean="0"/>
              <a:t>Infographic</a:t>
            </a:r>
            <a:endParaRPr lang="en-US" dirty="0" smtClean="0"/>
          </a:p>
          <a:p>
            <a:r>
              <a:rPr lang="en-US" dirty="0" smtClean="0"/>
              <a:t>Make Sure Data Is Fresh </a:t>
            </a:r>
          </a:p>
          <a:p>
            <a:r>
              <a:rPr lang="en-US" dirty="0" smtClean="0"/>
              <a:t>Click To Bring Up Description Of Element</a:t>
            </a:r>
          </a:p>
          <a:p>
            <a:r>
              <a:rPr lang="en-US" dirty="0" smtClean="0"/>
              <a:t>Main Menu Link On </a:t>
            </a:r>
            <a:r>
              <a:rPr lang="en-US" dirty="0" err="1" smtClean="0"/>
              <a:t>Infographic</a:t>
            </a:r>
            <a:r>
              <a:rPr lang="en-US" dirty="0" smtClean="0"/>
              <a:t> Display Page</a:t>
            </a:r>
          </a:p>
          <a:p>
            <a:endParaRPr lang="en-US" dirty="0" smtClean="0"/>
          </a:p>
          <a:p>
            <a:endParaRPr lang="en-US" dirty="0" smtClean="0"/>
          </a:p>
          <a:p>
            <a:endParaRPr lang="en-US" dirty="0" smtClean="0"/>
          </a:p>
        </p:txBody>
      </p:sp>
      <p:sp>
        <p:nvSpPr>
          <p:cNvPr id="5" name="Date Placeholder 4"/>
          <p:cNvSpPr>
            <a:spLocks noGrp="1"/>
          </p:cNvSpPr>
          <p:nvPr>
            <p:ph type="dt" sz="half" idx="10"/>
          </p:nvPr>
        </p:nvSpPr>
        <p:spPr/>
        <p:txBody>
          <a:bodyPr/>
          <a:lstStyle/>
          <a:p>
            <a:r>
              <a:rPr lang="en-US" smtClean="0"/>
              <a:t>The Capstone Experience</a:t>
            </a:r>
            <a:endParaRPr lang="en-US"/>
          </a:p>
        </p:txBody>
      </p:sp>
      <p:sp>
        <p:nvSpPr>
          <p:cNvPr id="6" name="Footer Placeholder 5"/>
          <p:cNvSpPr>
            <a:spLocks noGrp="1"/>
          </p:cNvSpPr>
          <p:nvPr>
            <p:ph type="ftr" sz="quarter" idx="11"/>
          </p:nvPr>
        </p:nvSpPr>
        <p:spPr/>
        <p:txBody>
          <a:bodyPr/>
          <a:lstStyle/>
          <a:p>
            <a:r>
              <a:rPr lang="en-US" smtClean="0"/>
              <a:t>Team Urban Science Alpha Presentation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xmlns="" val="37281551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TotalTime>
  <Words>568</Words>
  <Application>Microsoft Office PowerPoint</Application>
  <PresentationFormat>On-screen Show (4:3)</PresentationFormat>
  <Paragraphs>98</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Read Me (Delete this slide.) (1 of 2)</vt:lpstr>
      <vt:lpstr>Read Me (Delete this slide.) (2 of 2)</vt:lpstr>
      <vt:lpstr>Alpha Presentation Infographic Generator</vt:lpstr>
      <vt:lpstr>Project Overview</vt:lpstr>
      <vt:lpstr>System Architecture</vt:lpstr>
      <vt:lpstr>&lt;Title of Screen Shot&gt;</vt:lpstr>
      <vt:lpstr>&lt;Title of Screen Shot&gt;</vt:lpstr>
      <vt:lpstr>&lt;Title of Screen Shot&gt;</vt:lpstr>
      <vt:lpstr>What’s left to do?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the Title</dc:title>
  <dc:creator>Kevin D Shreve</dc:creator>
  <cp:lastModifiedBy>Kevin</cp:lastModifiedBy>
  <cp:revision>81</cp:revision>
  <dcterms:created xsi:type="dcterms:W3CDTF">2006-08-16T00:00:00Z</dcterms:created>
  <dcterms:modified xsi:type="dcterms:W3CDTF">2012-02-19T23:15:55Z</dcterms:modified>
</cp:coreProperties>
</file>