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70" r:id="rId3"/>
    <p:sldId id="275" r:id="rId4"/>
    <p:sldId id="283" r:id="rId5"/>
    <p:sldId id="288" r:id="rId6"/>
    <p:sldId id="281" r:id="rId7"/>
    <p:sldId id="289" r:id="rId8"/>
    <p:sldId id="282" r:id="rId9"/>
    <p:sldId id="290" r:id="rId10"/>
    <p:sldId id="287" r:id="rId11"/>
    <p:sldId id="291" r:id="rId12"/>
    <p:sldId id="28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53B"/>
    <a:srgbClr val="A5B6AE"/>
    <a:srgbClr val="004639"/>
    <a:srgbClr val="004F3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der Placeholder 1"/>
          <p:cNvSpPr>
            <a:spLocks noGrp="1"/>
          </p:cNvSpPr>
          <p:nvPr>
            <p:ph type="hdr" sz="quarter"/>
          </p:nvPr>
        </p:nvSpPr>
        <p:spPr>
          <a:xfrm>
            <a:off x="762000" y="0"/>
            <a:ext cx="2462213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</a:t>
            </a:r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576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Beta Presentation </a:t>
            </a:r>
            <a:r>
              <a:rPr lang="en-US" dirty="0" err="1" smtClean="0"/>
              <a:t>Infographics</a:t>
            </a:r>
            <a:r>
              <a:rPr lang="en-US" dirty="0" smtClean="0"/>
              <a:t> Generator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57175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Capstone Experience</a:t>
            </a:r>
          </a:p>
          <a:p>
            <a:pPr>
              <a:defRPr/>
            </a:pPr>
            <a:r>
              <a:rPr lang="en-US"/>
              <a:t>Computer Science and Engineering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235325" y="8686800"/>
            <a:ext cx="4127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6AAC0C3-C812-49C6-99A5-9A8F174DAF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5606" name="Picture 2" descr="D:\Users\wrd\Documents\CSE498\archive\logo\capstone\png\green-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825" y="11113"/>
            <a:ext cx="725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Box 11"/>
          <p:cNvSpPr txBox="1">
            <a:spLocks noChangeArrowheads="1"/>
          </p:cNvSpPr>
          <p:nvPr/>
        </p:nvSpPr>
        <p:spPr bwMode="auto">
          <a:xfrm>
            <a:off x="36576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en-US" sz="1100" smtClean="0"/>
              <a:t>Michigan State University</a:t>
            </a:r>
          </a:p>
          <a:p>
            <a:pPr algn="r">
              <a:defRPr/>
            </a:pPr>
            <a:r>
              <a:rPr lang="en-US" sz="1100" smtClean="0"/>
              <a:t>East Lansing, Michigan 48824</a:t>
            </a:r>
          </a:p>
        </p:txBody>
      </p:sp>
    </p:spTree>
    <p:extLst>
      <p:ext uri="{BB962C8B-B14F-4D97-AF65-F5344CB8AC3E}">
        <p14:creationId xmlns:p14="http://schemas.microsoft.com/office/powerpoint/2010/main" xmlns="" val="23241780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Team Urban Science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Beta Presentation </a:t>
            </a:r>
            <a:r>
              <a:rPr lang="en-US" dirty="0" err="1" smtClean="0"/>
              <a:t>Infographics</a:t>
            </a:r>
            <a:r>
              <a:rPr lang="en-US" dirty="0" smtClean="0"/>
              <a:t> Generator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Capstone ExperienceComputer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DE5B8E2-AC9F-4170-9740-6F169F6BB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865416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128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smtClean="0">
                <a:latin typeface="Arial" charset="0"/>
              </a:rPr>
              <a:t>Team &lt;Company Name&gt;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128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smtClean="0">
                <a:latin typeface="Arial" charset="0"/>
              </a:rPr>
              <a:t>Beta Presentation &lt;Project Title&gt;</a:t>
            </a: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smtClean="0">
                <a:latin typeface="Arial" charset="0"/>
              </a:rPr>
              <a:t>The Capstone ExperienceComputer Science and Engineering</a:t>
            </a:r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90409B-7D04-4E8D-AE7C-096361A8FE17}" type="slidenum">
              <a:rPr lang="en-US" sz="1300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z="1300" smtClean="0">
              <a:latin typeface="Arial" charset="0"/>
            </a:endParaRPr>
          </a:p>
        </p:txBody>
      </p:sp>
      <p:sp>
        <p:nvSpPr>
          <p:cNvPr id="22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smtClean="0">
                <a:latin typeface="Arial" charset="0"/>
              </a:rPr>
              <a:t>Team &lt;Company Name&gt;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smtClean="0">
                <a:latin typeface="Arial" charset="0"/>
              </a:rPr>
              <a:t>Beta Presentation &lt;Project Title&gt;</a:t>
            </a: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smtClean="0">
                <a:latin typeface="Arial" charset="0"/>
              </a:rPr>
              <a:t>The Capstone ExperienceComputer Science and Engineering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6E3AE1-804A-4E06-8FC3-28431CF47172}" type="slidenum">
              <a:rPr lang="en-US" sz="1300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z="1300" smtClean="0">
              <a:latin typeface="Arial" charset="0"/>
            </a:endParaRPr>
          </a:p>
        </p:txBody>
      </p:sp>
      <p:sp>
        <p:nvSpPr>
          <p:cNvPr id="23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smtClean="0">
                <a:latin typeface="Arial" charset="0"/>
              </a:rPr>
              <a:t>Team &lt;Company Name&gt;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smtClean="0">
                <a:latin typeface="Arial" charset="0"/>
              </a:rPr>
              <a:t>Beta Presentation &lt;Project Title&gt;</a:t>
            </a: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smtClean="0">
                <a:latin typeface="Arial" charset="0"/>
              </a:rPr>
              <a:t>The Capstone ExperienceComputer Science and Engineering</a:t>
            </a:r>
          </a:p>
        </p:txBody>
      </p:sp>
      <p:sp>
        <p:nvSpPr>
          <p:cNvPr id="235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C13B84-27CD-4B27-B895-A516C137ED74}" type="slidenum">
              <a:rPr lang="en-US" sz="1300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z="1300" smtClean="0">
              <a:latin typeface="Arial" charset="0"/>
            </a:endParaRPr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pstone.cse.msu.edu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apstone.cse.msu.edu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64138" y="895350"/>
            <a:ext cx="3308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76200" y="5399088"/>
            <a:ext cx="1617663" cy="1409700"/>
            <a:chOff x="76200" y="5399049"/>
            <a:chExt cx="1618345" cy="1409337"/>
          </a:xfrm>
        </p:grpSpPr>
        <p:pic>
          <p:nvPicPr>
            <p:cNvPr id="6" name="Picture 9" descr="D:\Users\wrd\Documents\CSE498\archive\logo\capstone-logo-green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5399049"/>
              <a:ext cx="1618345" cy="102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93670" y="6376697"/>
              <a:ext cx="1583404" cy="43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 smtClean="0">
                  <a:cs typeface="+mn-cs"/>
                </a:rPr>
                <a:t>From Students…</a:t>
              </a:r>
            </a:p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 smtClean="0">
                  <a:cs typeface="+mn-cs"/>
                </a:rPr>
                <a:t>…to Professionals</a:t>
              </a:r>
            </a:p>
          </p:txBody>
        </p:sp>
      </p:grpSp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3976688" y="3225800"/>
            <a:ext cx="449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en-US" sz="3200" smtClean="0">
                <a:hlinkClick r:id="rId3"/>
              </a:rPr>
              <a:t>The Capstone Experience</a:t>
            </a:r>
            <a:endParaRPr lang="en-US" sz="320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668" y="1676400"/>
            <a:ext cx="77724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2268" y="3962401"/>
            <a:ext cx="6400800" cy="23622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The Capstone Experience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 Urban Science Beta Presentation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CF94C-AB98-4F3A-B57D-310A23147A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808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30188" indent="-230188">
              <a:defRPr/>
            </a:lvl1pPr>
            <a:lvl2pPr marL="461963" indent="-231775">
              <a:buFont typeface="Wingdings" pitchFamily="2" charset="2"/>
              <a:buChar char="§"/>
              <a:defRPr/>
            </a:lvl2pPr>
            <a:lvl3pPr marL="684213" indent="-222250">
              <a:buFont typeface="Courier New" pitchFamily="49" charset="0"/>
              <a:buChar char="o"/>
              <a:defRPr/>
            </a:lvl3pPr>
            <a:lvl4pPr marL="914400" indent="-230188">
              <a:defRPr/>
            </a:lvl4pPr>
            <a:lvl5pPr marL="1144588" indent="-230188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 Urban Science Beta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93053-2FDF-47F0-845E-2E388CE04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152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je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234950" indent="-234950">
              <a:defRPr sz="1800"/>
            </a:lvl1pPr>
            <a:lvl2pPr marL="457200" indent="-234950">
              <a:buFont typeface="Wingdings" pitchFamily="2" charset="2"/>
              <a:buChar char="§"/>
              <a:defRPr sz="1500"/>
            </a:lvl2pPr>
            <a:lvl3pPr marL="568325" indent="-112713">
              <a:buFont typeface="Courier New" pitchFamily="49" charset="0"/>
              <a:buChar char="o"/>
              <a:defRPr sz="1200"/>
            </a:lvl3pPr>
            <a:lvl4pPr marL="747713" indent="-166688">
              <a:defRPr sz="1050"/>
            </a:lvl4pPr>
            <a:lvl5pPr marL="914400" indent="-112713">
              <a:defRPr sz="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</a:t>
            </a:r>
            <a:r>
              <a:rPr lang="en-US" dirty="0"/>
              <a:t>Beta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82558-1DC6-4A9F-8BD7-06CB8FA33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207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>
            <a:lvl1pPr marL="230188" indent="-230188">
              <a:defRPr sz="2800"/>
            </a:lvl1pPr>
            <a:lvl2pPr marL="461963" indent="-231775">
              <a:buFont typeface="Wingdings" pitchFamily="2" charset="2"/>
              <a:buChar char="§"/>
              <a:defRPr sz="2400"/>
            </a:lvl2pPr>
            <a:lvl3pPr marL="684213" indent="-222250">
              <a:buFont typeface="Courier New" pitchFamily="49" charset="0"/>
              <a:buChar char="o"/>
              <a:defRPr sz="2000"/>
            </a:lvl3pPr>
            <a:lvl4pPr marL="914400" indent="-230188">
              <a:defRPr sz="1800"/>
            </a:lvl4pPr>
            <a:lvl5pPr marL="1144588" indent="-23018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>
            <a:lvl1pPr marL="342900" indent="-3429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1963" indent="-231775"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213" indent="-222250">
              <a:buFont typeface="Courier New" pitchFamily="49" charset="0"/>
              <a:buChar char="o"/>
              <a:defRPr sz="2000"/>
            </a:lvl3pPr>
            <a:lvl4pPr marL="914400" indent="-230188">
              <a:defRPr sz="1800"/>
            </a:lvl4pPr>
            <a:lvl5pPr marL="1144588" indent="-23018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Beta </a:t>
            </a:r>
            <a:r>
              <a:rPr lang="en-US" dirty="0"/>
              <a:t>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6D7C-C8FD-4550-ADD5-500D27BD6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758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02125"/>
          </a:xfrm>
        </p:spPr>
        <p:txBody>
          <a:bodyPr/>
          <a:lstStyle>
            <a:lvl1pPr marL="230188" indent="-230188">
              <a:defRPr sz="2400"/>
            </a:lvl1pPr>
            <a:lvl2pPr marL="461963" indent="-231775">
              <a:buFont typeface="Wingdings" pitchFamily="2" charset="2"/>
              <a:buChar char="§"/>
              <a:defRPr sz="2000"/>
            </a:lvl2pPr>
            <a:lvl3pPr marL="684213" indent="-222250">
              <a:buFont typeface="Courier New" pitchFamily="49" charset="0"/>
              <a:buChar char="o"/>
              <a:defRPr sz="1800"/>
            </a:lvl3pPr>
            <a:lvl4pPr marL="914400" indent="-230188">
              <a:defRPr sz="1600"/>
            </a:lvl4pPr>
            <a:lvl5pPr marL="1144588" indent="-230188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02125"/>
          </a:xfrm>
        </p:spPr>
        <p:txBody>
          <a:bodyPr/>
          <a:lstStyle>
            <a:lvl1pPr marL="230188" indent="-230188">
              <a:defRPr sz="2400"/>
            </a:lvl1pPr>
            <a:lvl2pPr marL="461963" indent="-231775">
              <a:buFont typeface="Wingdings" pitchFamily="2" charset="2"/>
              <a:buChar char="§"/>
              <a:defRPr sz="2000"/>
            </a:lvl2pPr>
            <a:lvl3pPr marL="684213" indent="-222250">
              <a:buFont typeface="Courier New" pitchFamily="49" charset="0"/>
              <a:buChar char="o"/>
              <a:defRPr sz="1800"/>
            </a:lvl3pPr>
            <a:lvl4pPr marL="914400" indent="-230188">
              <a:defRPr sz="1600"/>
            </a:lvl4pPr>
            <a:lvl5pPr marL="1144588" indent="-230188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Beta </a:t>
            </a:r>
            <a:r>
              <a:rPr lang="en-US" dirty="0"/>
              <a:t>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1E331-41F3-4A29-A6C3-A40D33BED5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078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The Capstone Experience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</a:t>
            </a:r>
            <a:r>
              <a:rPr lang="en-US" dirty="0"/>
              <a:t>Beta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15322-501E-469E-BAFD-F2865FE30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297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</a:t>
            </a:r>
            <a:r>
              <a:rPr lang="en-US" dirty="0"/>
              <a:t>Beta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40F9C-4285-4F94-A83A-8422D1BD6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631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b 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D:\Users\wrd\Documents\CSE498\archive\logo\capstone-logo-gree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938" y="5943600"/>
            <a:ext cx="1236662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457200" y="3429000"/>
            <a:ext cx="8686800" cy="152400"/>
          </a:xfrm>
          <a:prstGeom prst="rect">
            <a:avLst/>
          </a:prstGeom>
          <a:solidFill>
            <a:srgbClr val="184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429000"/>
            <a:ext cx="411163" cy="152400"/>
          </a:xfrm>
          <a:prstGeom prst="rect">
            <a:avLst/>
          </a:prstGeom>
          <a:solidFill>
            <a:srgbClr val="A5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2133600"/>
          </a:xfrm>
        </p:spPr>
        <p:txBody>
          <a:bodyPr>
            <a:noAutofit/>
          </a:bodyPr>
          <a:lstStyle>
            <a:lvl1pPr>
              <a:defRPr sz="7200">
                <a:solidFill>
                  <a:srgbClr val="18453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409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Beta </a:t>
            </a:r>
            <a:r>
              <a:rPr lang="en-US" dirty="0"/>
              <a:t>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Overview </a:t>
            </a:r>
            <a:fld id="{20751712-E49B-4B92-9D8A-48F9C181B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1436688"/>
            <a:ext cx="8686800" cy="152400"/>
          </a:xfrm>
          <a:prstGeom prst="rect">
            <a:avLst/>
          </a:prstGeom>
          <a:solidFill>
            <a:srgbClr val="184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36688"/>
            <a:ext cx="411163" cy="152400"/>
          </a:xfrm>
          <a:prstGeom prst="rect">
            <a:avLst/>
          </a:prstGeom>
          <a:solidFill>
            <a:srgbClr val="A5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3" name="Picture 2" descr="D:\Users\wrd\Documents\CSE498\archive\logo\capstone\png\green-green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13" y="6478588"/>
            <a:ext cx="5445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8001000" algn="r"/>
        </a:tabLs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8001000" algn="r"/>
        </a:tabLst>
        <a:defRPr sz="44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8001000" algn="r"/>
        </a:tabLst>
        <a:defRPr sz="44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8001000" algn="r"/>
        </a:tabLst>
        <a:defRPr sz="44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8001000" algn="r"/>
        </a:tabLst>
        <a:defRPr sz="44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8001000" algn="r"/>
        </a:tabLst>
        <a:defRPr sz="44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8001000" algn="r"/>
        </a:tabLst>
        <a:defRPr sz="44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8001000" algn="r"/>
        </a:tabLst>
        <a:defRPr sz="44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8001000" algn="r"/>
        </a:tabLs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0088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Beta Presentation</a:t>
            </a:r>
            <a:br>
              <a:rPr lang="en-US" dirty="0" smtClean="0"/>
            </a:br>
            <a:r>
              <a:rPr lang="en-US" sz="3600" dirty="0" err="1" smtClean="0"/>
              <a:t>Infographics</a:t>
            </a:r>
            <a:r>
              <a:rPr lang="en-US" sz="3600" dirty="0" smtClean="0"/>
              <a:t> Generator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2071688" y="3962400"/>
            <a:ext cx="6400800" cy="23622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400" dirty="0" smtClean="0">
                <a:solidFill>
                  <a:srgbClr val="18453B"/>
                </a:solidFill>
              </a:rPr>
              <a:t>Team Urban Science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rgbClr val="18453B"/>
                </a:solidFill>
              </a:rPr>
              <a:t>Peter Chen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rgbClr val="18453B"/>
                </a:solidFill>
              </a:rPr>
              <a:t>Lok Cheung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rgbClr val="18453B"/>
                </a:solidFill>
              </a:rPr>
              <a:t>Louis Bodnar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rgbClr val="18453B"/>
                </a:solidFill>
              </a:rPr>
              <a:t>Kevin Shreve</a:t>
            </a:r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Department of Computer Science and Engineering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Michigan State University</a:t>
            </a:r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Spring 2012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Service </a:t>
            </a:r>
            <a:r>
              <a:rPr lang="en-US" dirty="0" err="1" smtClean="0"/>
              <a:t>Infographic</a:t>
            </a:r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</a:t>
            </a:r>
            <a:r>
              <a:rPr lang="en-US" dirty="0"/>
              <a:t>Beta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414D8-743B-413B-AC9E-FA6C5BAF93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7170" name="Picture 2" descr="C:\Users\Kevin\Desktop\Capstone\infographic-generator\documents\presentations\beta-presentation\Servic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4343" y="1679448"/>
            <a:ext cx="3655314" cy="4873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Service </a:t>
            </a:r>
            <a:r>
              <a:rPr lang="en-US" dirty="0" err="1" smtClean="0"/>
              <a:t>Infographic</a:t>
            </a:r>
            <a:r>
              <a:rPr lang="en-US" dirty="0" smtClean="0"/>
              <a:t> cont.</a:t>
            </a:r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</a:t>
            </a:r>
            <a:r>
              <a:rPr lang="en-US" dirty="0"/>
              <a:t>Beta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414D8-743B-413B-AC9E-FA6C5BAF93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4343" y="1679448"/>
            <a:ext cx="3655314" cy="4873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What’s left to do?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Project Video</a:t>
            </a:r>
          </a:p>
          <a:p>
            <a:pPr eaLnBrk="1" hangingPunct="1"/>
            <a:r>
              <a:rPr lang="en-US" dirty="0" smtClean="0"/>
              <a:t>Project Plan Document</a:t>
            </a:r>
          </a:p>
          <a:p>
            <a:pPr eaLnBrk="1" hangingPunct="1"/>
            <a:r>
              <a:rPr lang="en-US" dirty="0" smtClean="0"/>
              <a:t>Documentation Of Code</a:t>
            </a:r>
          </a:p>
          <a:p>
            <a:pPr eaLnBrk="1" hangingPunct="1"/>
            <a:r>
              <a:rPr lang="en-US" dirty="0" smtClean="0"/>
              <a:t>Mysterious </a:t>
            </a:r>
            <a:r>
              <a:rPr lang="en-US" dirty="0" err="1" smtClean="0"/>
              <a:t>Javascript</a:t>
            </a:r>
            <a:r>
              <a:rPr lang="en-US" dirty="0" smtClean="0"/>
              <a:t> Bugs</a:t>
            </a:r>
          </a:p>
          <a:p>
            <a:pPr eaLnBrk="1" hangingPunct="1"/>
            <a:r>
              <a:rPr lang="en-US" dirty="0" smtClean="0"/>
              <a:t>Popup Close Causes Swipe Gesture</a:t>
            </a:r>
          </a:p>
          <a:p>
            <a:pPr eaLnBrk="1" hangingPunct="1"/>
            <a:r>
              <a:rPr lang="en-US" dirty="0" smtClean="0"/>
              <a:t>Lead </a:t>
            </a:r>
            <a:r>
              <a:rPr lang="en-US" dirty="0" err="1" smtClean="0"/>
              <a:t>Infographic</a:t>
            </a:r>
            <a:r>
              <a:rPr lang="en-US" dirty="0" smtClean="0"/>
              <a:t> Orientation Issue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</a:t>
            </a:r>
            <a:r>
              <a:rPr lang="en-US" dirty="0"/>
              <a:t>Beta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23616-1124-4B26-907F-41EE7B88C11E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Project Overview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 With </a:t>
            </a:r>
            <a:r>
              <a:rPr lang="en-US" dirty="0" err="1" smtClean="0"/>
              <a:t>Infographics</a:t>
            </a:r>
            <a:endParaRPr lang="en-US" dirty="0" smtClean="0"/>
          </a:p>
          <a:p>
            <a:r>
              <a:rPr lang="en-US" dirty="0" smtClean="0"/>
              <a:t>Display Information On Vehicle Sales, Service And Lead Management </a:t>
            </a:r>
          </a:p>
          <a:p>
            <a:r>
              <a:rPr lang="en-US" dirty="0" smtClean="0"/>
              <a:t>Convey Information To OEM’s</a:t>
            </a:r>
          </a:p>
          <a:p>
            <a:r>
              <a:rPr lang="en-US" dirty="0" smtClean="0"/>
              <a:t>Building Custom Library To Generate Elements Of The </a:t>
            </a:r>
            <a:r>
              <a:rPr lang="en-US" dirty="0" err="1" smtClean="0"/>
              <a:t>Infographic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Team Urban Science </a:t>
            </a:r>
            <a:r>
              <a:rPr lang="en-US" dirty="0"/>
              <a:t>Beta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3D5338-3A35-4558-A185-8AE1FF4A5C73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Architecture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Capstone Experience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</a:t>
            </a:r>
            <a:r>
              <a:rPr lang="en-US" dirty="0"/>
              <a:t>Beta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1A6D7-7A90-4DF2-84CF-96834DB3A441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8" name="Picture 2" descr="C:\Users\Kevin\Desktop\Capstone\infographic-generator\documents\project-plan\images\Capstone_-_System_Architecture_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538" y="1771650"/>
            <a:ext cx="7400925" cy="3714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Home Page (Portrait)</a:t>
            </a:r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</a:t>
            </a:r>
            <a:r>
              <a:rPr lang="en-US" dirty="0"/>
              <a:t>Beta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C155D-50DE-408C-98EC-87279C4F206A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 descr="C:\Users\Kevin\Desktop\Capstone\infographic-generator\documents\presentations\beta-presentation\Index Portra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676400"/>
            <a:ext cx="36576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Home Page (Landscape)</a:t>
            </a:r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</a:t>
            </a:r>
            <a:r>
              <a:rPr lang="en-US" dirty="0"/>
              <a:t>Beta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C155D-50DE-408C-98EC-87279C4F206A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2050" name="Picture 2" descr="C:\Users\Kevin\Desktop\Capstone\infographic-generator\documents\presentations\beta-presentation\Index Landscap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40080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Sales </a:t>
            </a:r>
            <a:r>
              <a:rPr lang="en-US" dirty="0" err="1" smtClean="0"/>
              <a:t>Infographic</a:t>
            </a:r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</a:t>
            </a:r>
            <a:r>
              <a:rPr lang="en-US" dirty="0"/>
              <a:t>Beta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211F26-8CC3-4540-A3AA-D8FCDE580380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3074" name="Picture 2" descr="C:\Users\Kevin\Desktop\Capstone\infographic-generator\documents\presentations\beta-presentation\Sale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4343" y="1679448"/>
            <a:ext cx="3655314" cy="4873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Sales </a:t>
            </a:r>
            <a:r>
              <a:rPr lang="en-US" dirty="0" err="1" smtClean="0"/>
              <a:t>Infographic</a:t>
            </a:r>
            <a:r>
              <a:rPr lang="en-US" dirty="0" smtClean="0"/>
              <a:t> cont.</a:t>
            </a:r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</a:t>
            </a:r>
            <a:r>
              <a:rPr lang="en-US" dirty="0"/>
              <a:t>Beta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211F26-8CC3-4540-A3AA-D8FCDE580380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4098" name="Picture 2" descr="C:\Users\Kevin\Desktop\Capstone\infographic-generator\documents\presentations\beta-presentation\Sales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4343" y="1679448"/>
            <a:ext cx="3655314" cy="4873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Lead </a:t>
            </a:r>
            <a:r>
              <a:rPr lang="en-US" dirty="0" err="1" smtClean="0"/>
              <a:t>Infographic</a:t>
            </a:r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</a:t>
            </a:r>
            <a:r>
              <a:rPr lang="en-US" dirty="0"/>
              <a:t>Beta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FD4F96-B5F1-4F9B-AE2E-F7C91C3A6714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5122" name="Picture 2" descr="C:\Users\Kevin\Desktop\Capstone\infographic-generator\documents\presentations\beta-presentation\Lead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5486" y="1679448"/>
            <a:ext cx="3655314" cy="4873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Lead </a:t>
            </a:r>
            <a:r>
              <a:rPr lang="en-US" dirty="0" err="1" smtClean="0"/>
              <a:t>Infographic</a:t>
            </a:r>
            <a:r>
              <a:rPr lang="en-US" dirty="0" smtClean="0"/>
              <a:t> cont.</a:t>
            </a:r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</a:t>
            </a:r>
            <a:r>
              <a:rPr lang="en-US" dirty="0"/>
              <a:t>Beta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FD4F96-B5F1-4F9B-AE2E-F7C91C3A6714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6146" name="Picture 2" descr="C:\Users\Kevin\Desktop\Capstone\infographic-generator\documents\presentations\beta-presentation\Lead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4343" y="1679448"/>
            <a:ext cx="3655314" cy="4873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261</Words>
  <Application>Microsoft Office PowerPoint</Application>
  <PresentationFormat>On-screen Show (4:3)</PresentationFormat>
  <Paragraphs>75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Beta Presentation Infographics Generator</vt:lpstr>
      <vt:lpstr>Project Overview</vt:lpstr>
      <vt:lpstr>System Architecture</vt:lpstr>
      <vt:lpstr>Home Page (Portrait)</vt:lpstr>
      <vt:lpstr>Home Page (Landscape)</vt:lpstr>
      <vt:lpstr>Sales Infographic</vt:lpstr>
      <vt:lpstr>Sales Infographic cont.</vt:lpstr>
      <vt:lpstr>Lead Infographic</vt:lpstr>
      <vt:lpstr>Lead Infographic cont.</vt:lpstr>
      <vt:lpstr>Service Infographic</vt:lpstr>
      <vt:lpstr>Service Infographic cont.</vt:lpstr>
      <vt:lpstr>What’s left to do?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Here’s the Title</dc:title>
  <dc:creator>Kevin Shreve</dc:creator>
  <cp:lastModifiedBy>Kevin</cp:lastModifiedBy>
  <cp:revision>118</cp:revision>
  <dcterms:created xsi:type="dcterms:W3CDTF">2006-08-16T00:00:00Z</dcterms:created>
  <dcterms:modified xsi:type="dcterms:W3CDTF">2012-04-03T22:52:04Z</dcterms:modified>
</cp:coreProperties>
</file>