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70" r:id="rId3"/>
    <p:sldId id="275" r:id="rId4"/>
    <p:sldId id="281" r:id="rId5"/>
    <p:sldId id="283" r:id="rId6"/>
    <p:sldId id="282" r:id="rId7"/>
    <p:sldId id="287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A5B6AE"/>
    <a:srgbClr val="004639"/>
    <a:srgbClr val="004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149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US" sz="1100" dirty="0" smtClean="0"/>
              <a:t>Team Urban Science</a:t>
            </a:r>
            <a:endParaRPr lang="en-US" sz="11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US" sz="1100" dirty="0" smtClean="0"/>
              <a:t>Alpha Presentation </a:t>
            </a:r>
          </a:p>
          <a:p>
            <a:r>
              <a:rPr lang="en-US" sz="1100" dirty="0" err="1" smtClean="0"/>
              <a:t>Infographic</a:t>
            </a:r>
            <a:r>
              <a:rPr lang="en-US" sz="1100" dirty="0" smtClean="0"/>
              <a:t> Generator</a:t>
            </a:r>
            <a:endParaRPr lang="en-US" sz="11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3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 smtClean="0"/>
              <a:t>The Capstone Experience</a:t>
            </a:r>
          </a:p>
          <a:p>
            <a:r>
              <a:rPr lang="en-US" sz="1100" dirty="0" smtClean="0"/>
              <a:t>Computer Science and Engineering</a:t>
            </a:r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6025" y="8686800"/>
            <a:ext cx="4114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BC063519-4DA7-4D19-AE44-3089EA69C7DF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0" y="11875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8686800"/>
            <a:ext cx="2971800" cy="4572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1100" dirty="0" smtClean="0"/>
              <a:t>Michigan State University</a:t>
            </a:r>
          </a:p>
          <a:p>
            <a:pPr algn="r"/>
            <a:r>
              <a:rPr lang="en-US" sz="1100" dirty="0" smtClean="0"/>
              <a:t>East Lansing, Michigan 48824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Team &lt;Team Name&gt;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Alpha Presentation &lt;Project Title&gt;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The Capstone ExperienceComputer Science and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53F06-FDAB-4A00-BB98-A74B7A1516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Team &lt;Team Name&gt;</a:t>
            </a:r>
            <a:endParaRPr lang="en-US" sz="13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Alpha Presentation &lt;Project Title&gt;</a:t>
            </a:r>
            <a:endParaRPr lang="en-US" sz="130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ExperienceComputer Science and Engineering</a:t>
            </a:r>
            <a:endParaRPr lang="en-US" sz="130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F811CE-CD7E-4D81-9BCF-E5818207513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Team &lt;Team Name&gt;</a:t>
            </a:r>
            <a:endParaRPr lang="en-US" sz="13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Alpha Presentation &lt;Project Title&gt;</a:t>
            </a:r>
            <a:endParaRPr lang="en-US" sz="1300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ExperienceComputer Science and Engineering</a:t>
            </a:r>
            <a:endParaRPr lang="en-US" sz="1300"/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8B8FAB-88DE-433B-8C16-378C226CECEE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Team &lt;Team Name&gt;</a:t>
            </a:r>
            <a:endParaRPr lang="en-US" sz="13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Alpha Presentation &lt;Project Title&gt;</a:t>
            </a:r>
            <a:endParaRPr lang="en-US" sz="130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ExperienceComputer Science and Engineering</a:t>
            </a:r>
            <a:endParaRPr lang="en-US" sz="1300"/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D8F24C-0991-4625-9FDD-BC12DF69D1C4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pstone.cse.msu.edu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962401"/>
            <a:ext cx="6400800" cy="2362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dirty="0" smtClean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dirty="0" smtClean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32252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hlinkClick r:id="rId3"/>
              </a:rPr>
              <a:t>The Capstone</a:t>
            </a:r>
            <a:r>
              <a:rPr lang="en-US" sz="3200" baseline="0" dirty="0" smtClean="0">
                <a:hlinkClick r:id="rId3"/>
              </a:rPr>
              <a:t> Experience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je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568325" indent="-112713">
              <a:buFont typeface="Courier New" pitchFamily="49" charset="0"/>
              <a:buChar char="o"/>
              <a:defRPr sz="1200"/>
            </a:lvl3pPr>
            <a:lvl4pPr marL="747713" indent="-166688">
              <a:defRPr sz="1050"/>
            </a:lvl4pPr>
            <a:lvl5pPr marL="914400" indent="-112713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 marL="230188" indent="-230188">
              <a:defRPr sz="2800"/>
            </a:lvl1pPr>
            <a:lvl2pPr marL="461963" indent="-231775">
              <a:buFont typeface="Wingdings" pitchFamily="2" charset="2"/>
              <a:buChar char="§"/>
              <a:defRPr sz="2400"/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0188" lvl="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133600"/>
          </a:xfrm>
        </p:spPr>
        <p:txBody>
          <a:bodyPr>
            <a:noAutofit/>
          </a:bodyPr>
          <a:lstStyle>
            <a:lvl1pPr>
              <a:defRPr sz="7200"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9" descr="D:\Users\wrd\Documents\CSE498\archive\logo\capstone-logo-gree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5" y="5943600"/>
            <a:ext cx="1237345" cy="78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57200" y="3429000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429000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Overview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6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8001000" algn="r"/>
        </a:tabLs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Alpha Presentation</a:t>
            </a:r>
            <a:br>
              <a:rPr lang="en-US" dirty="0" smtClean="0"/>
            </a:br>
            <a:r>
              <a:rPr lang="en-US" dirty="0" err="1" smtClean="0"/>
              <a:t>Infographic</a:t>
            </a:r>
            <a:r>
              <a:rPr lang="en-US" dirty="0" smtClean="0"/>
              <a:t> Generator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18453B"/>
                </a:solidFill>
              </a:rPr>
              <a:t>Team Urban Science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Peter Chen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Lok Cheung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Kevin Shreve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Louis </a:t>
            </a:r>
            <a:r>
              <a:rPr lang="en-US" dirty="0" err="1" smtClean="0">
                <a:solidFill>
                  <a:srgbClr val="18453B"/>
                </a:solidFill>
              </a:rPr>
              <a:t>Bodnar</a:t>
            </a:r>
            <a:endParaRPr lang="en-US" dirty="0" smtClean="0">
              <a:solidFill>
                <a:srgbClr val="18453B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Spring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0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smtClean="0"/>
              <a:t>App With </a:t>
            </a:r>
            <a:r>
              <a:rPr lang="en-US" dirty="0" err="1" smtClean="0"/>
              <a:t>Infographics</a:t>
            </a:r>
            <a:endParaRPr lang="en-US" dirty="0" smtClean="0"/>
          </a:p>
          <a:p>
            <a:r>
              <a:rPr lang="en-US" dirty="0" smtClean="0"/>
              <a:t>Display Information On Vehicle Sales, Service And Lead Management </a:t>
            </a:r>
          </a:p>
          <a:p>
            <a:r>
              <a:rPr lang="en-US" dirty="0" smtClean="0"/>
              <a:t>Convey Information To OEM’s</a:t>
            </a:r>
          </a:p>
          <a:p>
            <a:r>
              <a:rPr lang="en-US" dirty="0" smtClean="0"/>
              <a:t>Building Custom Library To Generate Elements Of The </a:t>
            </a:r>
            <a:r>
              <a:rPr lang="en-US" dirty="0" err="1" smtClean="0"/>
              <a:t>Infographic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:\Users\Kevin\Desktop\Capstone\infographic-generator\documents\project-plan\images\Capstone_-_System_Architecture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38" y="1771650"/>
            <a:ext cx="7400925" cy="3714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31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 (Landscape)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14500"/>
            <a:ext cx="6248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 (Portrait)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69" y="1624584"/>
            <a:ext cx="3696462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</a:t>
            </a:r>
            <a:r>
              <a:rPr lang="en-US" dirty="0" err="1" smtClean="0"/>
              <a:t>Infographic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69" y="1624584"/>
            <a:ext cx="3696462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</a:t>
            </a:r>
            <a:r>
              <a:rPr lang="en-US" dirty="0" err="1" smtClean="0"/>
              <a:t>Infographic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69" y="1624584"/>
            <a:ext cx="3696462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 to do?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Gestures To Change Months</a:t>
            </a:r>
          </a:p>
          <a:p>
            <a:r>
              <a:rPr lang="en-US" dirty="0" smtClean="0"/>
              <a:t>Lead Management </a:t>
            </a:r>
            <a:r>
              <a:rPr lang="en-US" dirty="0" err="1" smtClean="0"/>
              <a:t>Infographic</a:t>
            </a:r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 err="1" smtClean="0"/>
              <a:t>Infographic</a:t>
            </a:r>
            <a:endParaRPr lang="en-US" dirty="0" smtClean="0"/>
          </a:p>
          <a:p>
            <a:r>
              <a:rPr lang="en-US" dirty="0" smtClean="0"/>
              <a:t>Make Sure Data Is Fresh </a:t>
            </a:r>
          </a:p>
          <a:p>
            <a:r>
              <a:rPr lang="en-US" dirty="0" smtClean="0"/>
              <a:t>Click To Bring Up Description Of Element</a:t>
            </a:r>
          </a:p>
          <a:p>
            <a:r>
              <a:rPr lang="en-US" dirty="0" smtClean="0"/>
              <a:t>Main Menu Link On </a:t>
            </a:r>
            <a:r>
              <a:rPr lang="en-US" dirty="0" err="1" smtClean="0"/>
              <a:t>Infographic</a:t>
            </a:r>
            <a:r>
              <a:rPr lang="en-US" dirty="0" smtClean="0"/>
              <a:t> Display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Urban Science Alpha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220</Words>
  <Application>Microsoft Office PowerPoint</Application>
  <PresentationFormat>On-screen Show (4:3)</PresentationFormat>
  <Paragraphs>60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Alpha Presentation Infographic Generator</vt:lpstr>
      <vt:lpstr>Project Overview</vt:lpstr>
      <vt:lpstr>System Architecture</vt:lpstr>
      <vt:lpstr>Main Menu (Landscape)</vt:lpstr>
      <vt:lpstr>Main Menu (Portrait)</vt:lpstr>
      <vt:lpstr>Sales Infographic</vt:lpstr>
      <vt:lpstr>Sales Infographic</vt:lpstr>
      <vt:lpstr>What’s left to 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Kevin D Shreve</dc:creator>
  <cp:lastModifiedBy>Chik Cheung</cp:lastModifiedBy>
  <cp:revision>97</cp:revision>
  <dcterms:created xsi:type="dcterms:W3CDTF">2006-08-16T00:00:00Z</dcterms:created>
  <dcterms:modified xsi:type="dcterms:W3CDTF">2012-02-20T03:57:00Z</dcterms:modified>
</cp:coreProperties>
</file>