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0" r:id="rId3"/>
    <p:sldId id="261" r:id="rId4"/>
    <p:sldId id="262" r:id="rId5"/>
    <p:sldId id="276" r:id="rId6"/>
    <p:sldId id="273" r:id="rId7"/>
    <p:sldId id="277" r:id="rId8"/>
    <p:sldId id="275" r:id="rId9"/>
    <p:sldId id="274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A5B6AE"/>
    <a:srgbClr val="004639"/>
    <a:srgbClr val="004F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98092" autoAdjust="0"/>
  </p:normalViewPr>
  <p:slideViewPr>
    <p:cSldViewPr>
      <p:cViewPr>
        <p:scale>
          <a:sx n="70" d="100"/>
          <a:sy n="70" d="100"/>
        </p:scale>
        <p:origin x="-134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"/>
    </p:cViewPr>
  </p:sorterViewPr>
  <p:notesViewPr>
    <p:cSldViewPr>
      <p:cViewPr varScale="1">
        <p:scale>
          <a:sx n="63" d="100"/>
          <a:sy n="63" d="100"/>
        </p:scale>
        <p:origin x="-2442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78934" y="0"/>
            <a:ext cx="2516863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200"/>
            </a:lvl1pPr>
          </a:lstStyle>
          <a:p>
            <a:r>
              <a:rPr lang="en-US" sz="1100" dirty="0" smtClean="0"/>
              <a:t>The Capstone Experience</a:t>
            </a:r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3888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200"/>
            </a:lvl1pPr>
          </a:lstStyle>
          <a:p>
            <a:r>
              <a:rPr lang="en-US" sz="1100" dirty="0" smtClean="0"/>
              <a:t>Project Plan</a:t>
            </a:r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63018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z="1100" dirty="0" smtClean="0"/>
              <a:t>Team &lt;Company Name&gt;</a:t>
            </a:r>
          </a:p>
          <a:p>
            <a:r>
              <a:rPr lang="en-US" sz="1100" dirty="0" smtClean="0"/>
              <a:t>&lt;Project Title&gt;</a:t>
            </a:r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307937" y="8831580"/>
            <a:ext cx="420624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 algn="ctr"/>
            <a:fld id="{BC063519-4DA7-4D19-AE44-3089EA69C7DF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2" y="12073"/>
            <a:ext cx="741934" cy="4686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38880" y="8831580"/>
            <a:ext cx="3037840" cy="464820"/>
          </a:xfrm>
          <a:prstGeom prst="rect">
            <a:avLst/>
          </a:prstGeom>
          <a:noFill/>
        </p:spPr>
        <p:txBody>
          <a:bodyPr wrap="square" lIns="93177" tIns="46589" rIns="93177" bIns="46589" rtlCol="0" anchor="b">
            <a:noAutofit/>
          </a:bodyPr>
          <a:lstStyle/>
          <a:p>
            <a:pPr algn="r"/>
            <a:r>
              <a:rPr lang="en-US" sz="1100" dirty="0" smtClean="0"/>
              <a:t>Michigan State University</a:t>
            </a:r>
          </a:p>
          <a:p>
            <a:pPr algn="r"/>
            <a:r>
              <a:rPr lang="en-US" sz="1100" dirty="0" smtClean="0"/>
              <a:t>East Lansing, Michigan 48824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 smtClean="0"/>
              <a:t>Capstone Overview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E53F06-FDAB-4A00-BB98-A74B7A151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16108" indent="-275427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423753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64435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305117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745800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The Capstone Experience</a:t>
            </a:r>
            <a:endParaRPr lang="en-US" sz="13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16108" indent="-275427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423753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64435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305117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745800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Capstone Overview</a:t>
            </a:r>
            <a:endParaRPr lang="en-US" sz="1300" dirty="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16108" indent="-275427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423753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64435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305117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745800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Department of Computer Science</a:t>
            </a:r>
            <a:endParaRPr lang="en-US" sz="1300" dirty="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16108" indent="-275427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01706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42388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83071" indent="-220341" defTabSz="93033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423753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64435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305117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745800" indent="-220341" algn="ctr" defTabSz="93033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F811CE-CD7E-4D81-9BCF-E58182075133}" type="slidenum">
              <a:rPr lang="en-US" sz="1300"/>
              <a:pPr eaLnBrk="1" hangingPunct="1"/>
              <a:t>1</a:t>
            </a:fld>
            <a:endParaRPr lang="en-US" sz="1300" dirty="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3" y="4416099"/>
            <a:ext cx="5142177" cy="418399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CSE 498, Collaborative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Teams:  Technical Specification / Schedule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Wayne Dyksen &amp; Brian Loomis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8B8FAB-88DE-433B-8C16-378C226CECEE}" type="slidenum">
              <a:rPr lang="en-US" sz="1300"/>
              <a:pPr eaLnBrk="1" hangingPunct="1"/>
              <a:t>11</a:t>
            </a:fld>
            <a:endParaRPr lang="en-US" sz="1300" dirty="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CSE 498, Collaborative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Teams:  Technical Specification / Schedule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Wayne Dyksen &amp; Brian Loomis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8E47AE-915C-401E-A2FD-EF1EB5C9DCAA}" type="slidenum">
              <a:rPr lang="en-US" sz="1300"/>
              <a:pPr eaLnBrk="1" hangingPunct="1"/>
              <a:t>12</a:t>
            </a:fld>
            <a:endParaRPr lang="en-US" sz="1300" dirty="0"/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CSE 498, Collaborative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Teams:  Technical Specification / Schedule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Wayne Dyksen &amp; Brian Loomis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6A7B3-E819-4699-86D9-FE8F30934E02}" type="slidenum">
              <a:rPr lang="en-US" sz="1300"/>
              <a:pPr eaLnBrk="1" hangingPunct="1"/>
              <a:t>13</a:t>
            </a:fld>
            <a:endParaRPr lang="en-US" sz="1300" dirty="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CSE 498, Collaborative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Teams:  Technical Specification / Schedule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Wayne Dyksen &amp; Brian Loomis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4044" indent="-286171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4683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2558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60431" indent="-228937" defTabSz="930057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830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6178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34051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91925" indent="-228937" algn="ctr" defTabSz="93005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D8F24C-0991-4625-9FDD-BC12DF69D1C4}" type="slidenum">
              <a:rPr lang="en-US" sz="1300"/>
              <a:pPr eaLnBrk="1" hangingPunct="1"/>
              <a:t>14</a:t>
            </a:fld>
            <a:endParaRPr lang="en-US" sz="1300" dirty="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capstone.cse.msu.edu/2012-01/home/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pstone.cse.msu.edu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962401"/>
            <a:ext cx="6400800" cy="2362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dirty="0" smtClean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dirty="0" smtClean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32252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hlinkClick r:id="rId5"/>
              </a:rPr>
              <a:t>The Capstone</a:t>
            </a:r>
            <a:r>
              <a:rPr lang="en-US" sz="3200" baseline="0" dirty="0" smtClean="0">
                <a:hlinkClick r:id="rId5"/>
              </a:rPr>
              <a:t> Experience</a:t>
            </a:r>
            <a:endParaRPr lang="en-US" sz="32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568325" indent="-112713">
              <a:buFont typeface="Courier New" pitchFamily="49" charset="0"/>
              <a:buChar char="o"/>
              <a:defRPr sz="1200"/>
            </a:lvl3pPr>
            <a:lvl4pPr marL="747713" indent="-166688">
              <a:defRPr sz="1050"/>
            </a:lvl4pPr>
            <a:lvl5pPr marL="914400" indent="-112713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543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 marL="230188" indent="-230188">
              <a:defRPr sz="2800"/>
            </a:lvl1pPr>
            <a:lvl2pPr marL="461963" indent="-231775">
              <a:buFont typeface="Wingdings" pitchFamily="2" charset="2"/>
              <a:buChar char="§"/>
              <a:defRPr sz="2400"/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0188" lvl="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133600"/>
          </a:xfrm>
        </p:spPr>
        <p:txBody>
          <a:bodyPr>
            <a:noAutofit/>
          </a:bodyPr>
          <a:lstStyle>
            <a:lvl1pPr>
              <a:defRPr sz="7200"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9" descr="D:\Users\wrd\Documents\CSE498\archive\logo\capstone-logo-gree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5" y="5943600"/>
            <a:ext cx="1237345" cy="78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57200" y="3429000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3429000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3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6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br>
              <a:rPr lang="en-US" dirty="0" smtClean="0"/>
            </a:br>
            <a:r>
              <a:rPr lang="en-US" sz="3600" dirty="0" smtClean="0"/>
              <a:t>Infographic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18453B"/>
                </a:solidFill>
              </a:rPr>
              <a:t>Team Urban Science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8453B"/>
                </a:solidFill>
              </a:rPr>
              <a:t>Peter Chen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Louis Bodnar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Lok Cheung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Kevin Shreve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Spring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80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Infographic will be based on Key Performance Indicator (KPI) data from SQL database</a:t>
            </a:r>
          </a:p>
          <a:p>
            <a:r>
              <a:rPr lang="en-US" dirty="0" smtClean="0"/>
              <a:t>Pass database information to infographic via XML file</a:t>
            </a:r>
          </a:p>
          <a:p>
            <a:r>
              <a:rPr lang="en-US" dirty="0" smtClean="0"/>
              <a:t>Each infographic written in HTML5 and JavaScript</a:t>
            </a:r>
          </a:p>
          <a:p>
            <a:r>
              <a:rPr lang="en-US" dirty="0" smtClean="0"/>
              <a:t>Supported on iPad via Safari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18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C:\Users\Kevin\Desktop\CapRepo\infographic-generator\images\01-24-uml-v1\Capstone_-_System_Architecture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81175"/>
            <a:ext cx="7515225" cy="3857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976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Platforms</a:t>
            </a:r>
          </a:p>
          <a:p>
            <a:pPr lvl="1"/>
            <a:r>
              <a:rPr lang="en-US" dirty="0" smtClean="0"/>
              <a:t>iPad </a:t>
            </a:r>
          </a:p>
          <a:p>
            <a:pPr lvl="1"/>
            <a:r>
              <a:rPr lang="en-US" dirty="0" smtClean="0"/>
              <a:t>Personal Computer</a:t>
            </a:r>
          </a:p>
          <a:p>
            <a:pPr lvl="1"/>
            <a:r>
              <a:rPr lang="en-US" dirty="0" smtClean="0"/>
              <a:t>Web Server - IIS7</a:t>
            </a:r>
          </a:p>
          <a:p>
            <a:r>
              <a:rPr lang="en-US" dirty="0" smtClean="0"/>
              <a:t>Software Platforms / Technologies</a:t>
            </a:r>
          </a:p>
          <a:p>
            <a:pPr lvl="1"/>
            <a:r>
              <a:rPr lang="en-US" dirty="0" smtClean="0"/>
              <a:t>JavaScript and HTML5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SQL database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Safari for iPad Browser Compatibility</a:t>
            </a:r>
          </a:p>
          <a:p>
            <a:r>
              <a:rPr lang="en-US" dirty="0" smtClean="0"/>
              <a:t>User experience</a:t>
            </a:r>
          </a:p>
          <a:p>
            <a:r>
              <a:rPr lang="en-US" dirty="0" smtClean="0"/>
              <a:t>Web-app performance</a:t>
            </a:r>
          </a:p>
          <a:p>
            <a:r>
              <a:rPr lang="en-US" dirty="0" smtClean="0"/>
              <a:t>Orientation display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4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smtClean="0"/>
              <a:t>Ambiguous Requirements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Artistic 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23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web app to display infographics</a:t>
            </a:r>
          </a:p>
          <a:p>
            <a:r>
              <a:rPr lang="en-US" dirty="0" smtClean="0"/>
              <a:t>Display information on vehicle sales, service and lead management </a:t>
            </a:r>
          </a:p>
          <a:p>
            <a:r>
              <a:rPr lang="en-US" dirty="0" smtClean="0"/>
              <a:t>Convey information to OEM’s</a:t>
            </a:r>
          </a:p>
          <a:p>
            <a:r>
              <a:rPr lang="en-US" dirty="0" smtClean="0"/>
              <a:t>Building custom library to generate elements of the infographic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9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data</a:t>
            </a:r>
          </a:p>
          <a:p>
            <a:r>
              <a:rPr lang="en-US" dirty="0" smtClean="0"/>
              <a:t>Creative presentation with animations</a:t>
            </a:r>
          </a:p>
          <a:p>
            <a:r>
              <a:rPr lang="en-US" dirty="0" smtClean="0"/>
              <a:t>Intuitive display of relevant data</a:t>
            </a:r>
          </a:p>
          <a:p>
            <a:r>
              <a:rPr lang="en-US" dirty="0" smtClean="0"/>
              <a:t>Easy navigation through main categories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65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Susan style menu</a:t>
            </a:r>
          </a:p>
          <a:p>
            <a:r>
              <a:rPr lang="en-US" dirty="0" smtClean="0"/>
              <a:t>Native app feel with touch gestures</a:t>
            </a:r>
          </a:p>
          <a:p>
            <a:r>
              <a:rPr lang="en-US" dirty="0" smtClean="0"/>
              <a:t>Each infographic displays monthly data</a:t>
            </a:r>
          </a:p>
          <a:p>
            <a:r>
              <a:rPr lang="en-US" dirty="0" smtClean="0"/>
              <a:t>An Infographic contains many infographic elements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00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 Case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2" name="Picture 4" descr="C:\Users\Kevin\Desktop\CapRepo\infographic-generator\images\01-24-uml-v1\Capstone_-_Use_Case_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9569" y="1687438"/>
            <a:ext cx="5884862" cy="4789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0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Screen Mockup: Lazy Susan Menu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20" y="1616587"/>
            <a:ext cx="6309360" cy="49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092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Screen Mockup: </a:t>
            </a:r>
            <a:r>
              <a:rPr lang="en-US" sz="4000" dirty="0" smtClean="0"/>
              <a:t>Infographic Screen</a:t>
            </a:r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17320" y="1616587"/>
            <a:ext cx="6309360" cy="49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092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Screen Mockup: Infographic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C:\Users\Kevin\Desktop\Capstone\screen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20" y="1616586"/>
            <a:ext cx="6309360" cy="4936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0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Screen Mockup: Infographic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C:\Users\Kevin\Desktop\Capstone\scree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20" y="1616589"/>
            <a:ext cx="6309360" cy="4936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0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394</Words>
  <Application>Microsoft Office PowerPoint</Application>
  <PresentationFormat>On-screen Show (4:3)</PresentationFormat>
  <Paragraphs>120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Plan Infographic Generator</vt:lpstr>
      <vt:lpstr>Project Overview</vt:lpstr>
      <vt:lpstr>Functional Specifications</vt:lpstr>
      <vt:lpstr>Design Specifications</vt:lpstr>
      <vt:lpstr>Use Case Diagram</vt:lpstr>
      <vt:lpstr>Screen Mockup: Lazy Susan Menu</vt:lpstr>
      <vt:lpstr>Screen Mockup: Infographic Screen</vt:lpstr>
      <vt:lpstr>Screen Mockup: Infographic Screen</vt:lpstr>
      <vt:lpstr>Screen Mockup: Infographic Screen</vt:lpstr>
      <vt:lpstr>Technical Specifications</vt:lpstr>
      <vt:lpstr>System Architecture</vt:lpstr>
      <vt:lpstr>System Components</vt:lpstr>
      <vt:lpstr>Testing</vt:lpstr>
      <vt:lpstr>Risks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Kevin</dc:creator>
  <cp:lastModifiedBy>Kevin D. Shreve</cp:lastModifiedBy>
  <cp:revision>77</cp:revision>
  <dcterms:created xsi:type="dcterms:W3CDTF">2006-08-16T00:00:00Z</dcterms:created>
  <dcterms:modified xsi:type="dcterms:W3CDTF">2012-01-30T02:03:50Z</dcterms:modified>
</cp:coreProperties>
</file>