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0" r:id="rId3"/>
    <p:sldId id="261" r:id="rId4"/>
    <p:sldId id="262" r:id="rId5"/>
    <p:sldId id="273" r:id="rId6"/>
    <p:sldId id="263" r:id="rId7"/>
    <p:sldId id="275" r:id="rId8"/>
    <p:sldId id="274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A5B6AE"/>
    <a:srgbClr val="004639"/>
    <a:srgbClr val="004F3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98092" autoAdjust="0"/>
  </p:normalViewPr>
  <p:slideViewPr>
    <p:cSldViewPr>
      <p:cViewPr>
        <p:scale>
          <a:sx n="66" d="100"/>
          <a:sy n="66" d="100"/>
        </p:scale>
        <p:origin x="-146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8"/>
    </p:cViewPr>
  </p:sorterViewPr>
  <p:notesViewPr>
    <p:cSldViewPr>
      <p:cViewPr varScale="1">
        <p:scale>
          <a:sx n="63" d="100"/>
          <a:sy n="63" d="100"/>
        </p:scale>
        <p:origin x="-244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762000" y="0"/>
            <a:ext cx="2462149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US" sz="1100" dirty="0" smtClean="0"/>
              <a:t>The Capstone Experience</a:t>
            </a:r>
            <a:endParaRPr lang="en-US" sz="1100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576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r>
              <a:rPr lang="en-US" sz="1100" dirty="0" smtClean="0"/>
              <a:t>Project Plan</a:t>
            </a:r>
            <a:endParaRPr lang="en-US" sz="11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57300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 smtClean="0"/>
              <a:t>Team &lt;Company Name&gt;</a:t>
            </a:r>
          </a:p>
          <a:p>
            <a:r>
              <a:rPr lang="en-US" sz="1100" dirty="0" smtClean="0"/>
              <a:t>&lt;Project Title&gt;</a:t>
            </a:r>
            <a:endParaRPr lang="en-US" sz="1100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236025" y="8686800"/>
            <a:ext cx="4114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BC063519-4DA7-4D19-AE44-3089EA69C7DF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" descr="D:\Users\wrd\Documents\CSE498\archive\logo\capstone\png\green-g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70" y="11875"/>
            <a:ext cx="725805" cy="4610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57600" y="8686800"/>
            <a:ext cx="2971800" cy="4572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1100" dirty="0" smtClean="0"/>
              <a:t>Michigan State University</a:t>
            </a:r>
          </a:p>
          <a:p>
            <a:pPr algn="r"/>
            <a:r>
              <a:rPr lang="en-US" sz="1100" dirty="0" smtClean="0"/>
              <a:t>East Lansing, Michigan 48824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9579445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Capstone Overview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53F06-FDAB-4A00-BB98-A74B7A1516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426074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 smtClean="0"/>
              <a:t>The Capstone Experience</a:t>
            </a:r>
            <a:endParaRPr lang="en-US" sz="13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 smtClean="0"/>
              <a:t>Capstone Overview</a:t>
            </a:r>
            <a:endParaRPr lang="en-US" sz="1300" dirty="0"/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 smtClean="0"/>
              <a:t>Department of Computer Science</a:t>
            </a:r>
            <a:endParaRPr lang="en-US" sz="1300" dirty="0"/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298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F811CE-CD7E-4D81-9BCF-E58182075133}" type="slidenum">
              <a:rPr lang="en-US" sz="1300"/>
              <a:pPr eaLnBrk="1" hangingPunct="1"/>
              <a:t>1</a:t>
            </a:fld>
            <a:endParaRPr lang="en-US" sz="1300" dirty="0"/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30391" cy="41154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/>
              <a:t>CSE 498, Collaborative Design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/>
              <a:t>Teams:  Technical Specification / Schedule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/>
              <a:t>Wayne Dyksen &amp; Brian Loomis</a:t>
            </a:r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8B8FAB-88DE-433B-8C16-378C226CECEE}" type="slidenum">
              <a:rPr lang="en-US" sz="1300"/>
              <a:pPr eaLnBrk="1" hangingPunct="1"/>
              <a:t>10</a:t>
            </a:fld>
            <a:endParaRPr lang="en-US" sz="1300" dirty="0"/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/>
              <a:t>CSE 498, Collaborative Design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/>
              <a:t>Teams:  Technical Specification / Schedule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/>
              <a:t>Wayne Dyksen &amp; Brian Loomis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8E47AE-915C-401E-A2FD-EF1EB5C9DCAA}" type="slidenum">
              <a:rPr lang="en-US" sz="1300"/>
              <a:pPr eaLnBrk="1" hangingPunct="1"/>
              <a:t>11</a:t>
            </a:fld>
            <a:endParaRPr lang="en-US" sz="1300" dirty="0"/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/>
              <a:t>CSE 498, Collaborative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/>
              <a:t>Teams:  Technical Specification / Schedule</a:t>
            </a: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/>
              <a:t>Wayne Dyksen &amp; Brian Loomis</a:t>
            </a:r>
          </a:p>
        </p:txBody>
      </p:sp>
      <p:sp>
        <p:nvSpPr>
          <p:cNvPr id="19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76A7B3-E819-4699-86D9-FE8F30934E02}" type="slidenum">
              <a:rPr lang="en-US" sz="1300"/>
              <a:pPr eaLnBrk="1" hangingPunct="1"/>
              <a:t>12</a:t>
            </a:fld>
            <a:endParaRPr lang="en-US" sz="1300" dirty="0"/>
          </a:p>
        </p:txBody>
      </p:sp>
      <p:sp>
        <p:nvSpPr>
          <p:cNvPr id="19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/>
              <a:t>CSE 498, Collaborative Design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/>
              <a:t>Teams:  Technical Specification / Schedule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dirty="0"/>
              <a:t>Wayne Dyksen &amp; Brian Loomis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171" indent="-280835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2715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1349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0685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0021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19357" indent="-224668" algn="ctr" defTabSz="91271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D8F24C-0991-4625-9FDD-BC12DF69D1C4}" type="slidenum">
              <a:rPr lang="en-US" sz="1300"/>
              <a:pPr eaLnBrk="1" hangingPunct="1"/>
              <a:t>13</a:t>
            </a:fld>
            <a:endParaRPr lang="en-US" sz="1300" dirty="0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stone.cse.msu.edu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capstone.cse.msu.edu/2012-01/home/" TargetMode="Externa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apstone.cse.msu.edu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68" y="1676400"/>
            <a:ext cx="77724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2268" y="3962401"/>
            <a:ext cx="6400800" cy="23622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18" y="895350"/>
            <a:ext cx="3308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 userDrawn="1"/>
        </p:nvGrpSpPr>
        <p:grpSpPr>
          <a:xfrm>
            <a:off x="76200" y="5399049"/>
            <a:ext cx="1618345" cy="1409337"/>
            <a:chOff x="76200" y="5399049"/>
            <a:chExt cx="1618345" cy="1409337"/>
          </a:xfrm>
        </p:grpSpPr>
        <p:pic>
          <p:nvPicPr>
            <p:cNvPr id="9" name="Picture 9" descr="D:\Users\wrd\Documents\CSE498\archive\logo\capstone-logo-green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5399049"/>
              <a:ext cx="1618345" cy="102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93210" y="6376586"/>
              <a:ext cx="158432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100" i="1" dirty="0" smtClean="0"/>
                <a:t>From Students…</a:t>
              </a:r>
            </a:p>
            <a:p>
              <a:pPr algn="r" eaLnBrk="1" hangingPunct="1">
                <a:defRPr/>
              </a:pPr>
              <a:r>
                <a:rPr lang="en-US" sz="1100" i="1" dirty="0" smtClean="0"/>
                <a:t>…to Professionals</a:t>
              </a:r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3977268" y="322522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hlinkClick r:id="rId5"/>
              </a:rPr>
              <a:t>The Capstone</a:t>
            </a:r>
            <a:r>
              <a:rPr lang="en-US" sz="3200" baseline="0" dirty="0" smtClean="0">
                <a:hlinkClick r:id="rId5"/>
              </a:rPr>
              <a:t> Experience</a:t>
            </a:r>
            <a:endParaRPr lang="en-US" sz="3200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492875"/>
            <a:ext cx="4419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ctr">
              <a:defRPr 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Team &lt;Company Name&gt; Project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30188" indent="-230188">
              <a:defRPr/>
            </a:lvl1pPr>
            <a:lvl2pPr marL="461963" indent="-231775">
              <a:buFont typeface="Wingdings" pitchFamily="2" charset="2"/>
              <a:buChar char="§"/>
              <a:defRPr/>
            </a:lvl2pPr>
            <a:lvl3pPr marL="684213" indent="-222250">
              <a:buFont typeface="Courier New" pitchFamily="49" charset="0"/>
              <a:buChar char="o"/>
              <a:defRPr/>
            </a:lvl3pPr>
            <a:lvl4pPr marL="914400" indent="-230188">
              <a:defRPr/>
            </a:lvl4pPr>
            <a:lvl5pPr marL="1144588" indent="-230188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Team &lt;Company Name&gt; Project Plan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je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234950" indent="-234950">
              <a:defRPr sz="1800"/>
            </a:lvl1pPr>
            <a:lvl2pPr marL="457200" indent="-234950">
              <a:buFont typeface="Wingdings" pitchFamily="2" charset="2"/>
              <a:buChar char="§"/>
              <a:defRPr sz="1500"/>
            </a:lvl2pPr>
            <a:lvl3pPr marL="568325" indent="-112713">
              <a:buFont typeface="Courier New" pitchFamily="49" charset="0"/>
              <a:buChar char="o"/>
              <a:defRPr sz="1200"/>
            </a:lvl3pPr>
            <a:lvl4pPr marL="747713" indent="-166688">
              <a:defRPr sz="1050"/>
            </a:lvl4pPr>
            <a:lvl5pPr marL="914400" indent="-112713">
              <a:defRPr sz="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Team &lt;Company Name&gt; Project Plan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543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/>
          <a:lstStyle>
            <a:lvl1pPr marL="230188" indent="-230188">
              <a:defRPr sz="2800"/>
            </a:lvl1pPr>
            <a:lvl2pPr marL="461963" indent="-231775">
              <a:buFont typeface="Wingdings" pitchFamily="2" charset="2"/>
              <a:buChar char="§"/>
              <a:defRPr sz="2400"/>
            </a:lvl2pPr>
            <a:lvl3pPr marL="684213" indent="-222250">
              <a:buFont typeface="Courier New" pitchFamily="49" charset="0"/>
              <a:buChar char="o"/>
              <a:defRPr sz="2000"/>
            </a:lvl3pPr>
            <a:lvl4pPr marL="914400" indent="-230188">
              <a:defRPr sz="1800"/>
            </a:lvl4pPr>
            <a:lvl5pPr marL="1144588" indent="-23018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/>
          <a:lstStyle>
            <a:lvl1pPr marL="342900" indent="-3429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1963" indent="-231775"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213" indent="-222250">
              <a:buFont typeface="Courier New" pitchFamily="49" charset="0"/>
              <a:buChar char="o"/>
              <a:defRPr sz="2000"/>
            </a:lvl3pPr>
            <a:lvl4pPr marL="914400" indent="-230188">
              <a:defRPr sz="1800"/>
            </a:lvl4pPr>
            <a:lvl5pPr marL="1144588" indent="-23018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0188" lvl="0" indent="-2301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492875"/>
            <a:ext cx="4419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ctr">
              <a:defRPr 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Team &lt;Company Name&gt; Project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02125"/>
          </a:xfrm>
        </p:spPr>
        <p:txBody>
          <a:bodyPr/>
          <a:lstStyle>
            <a:lvl1pPr marL="230188" indent="-230188">
              <a:defRPr sz="2400"/>
            </a:lvl1pPr>
            <a:lvl2pPr marL="461963" indent="-231775">
              <a:buFont typeface="Wingdings" pitchFamily="2" charset="2"/>
              <a:buChar char="§"/>
              <a:defRPr sz="2000"/>
            </a:lvl2pPr>
            <a:lvl3pPr marL="684213" indent="-222250">
              <a:buFont typeface="Courier New" pitchFamily="49" charset="0"/>
              <a:buChar char="o"/>
              <a:defRPr sz="1800"/>
            </a:lvl3pPr>
            <a:lvl4pPr marL="914400" indent="-230188">
              <a:defRPr sz="1600"/>
            </a:lvl4pPr>
            <a:lvl5pPr marL="1144588" indent="-230188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02125"/>
          </a:xfrm>
        </p:spPr>
        <p:txBody>
          <a:bodyPr/>
          <a:lstStyle>
            <a:lvl1pPr marL="230188" indent="-230188">
              <a:defRPr sz="2400"/>
            </a:lvl1pPr>
            <a:lvl2pPr marL="461963" indent="-231775">
              <a:buFont typeface="Wingdings" pitchFamily="2" charset="2"/>
              <a:buChar char="§"/>
              <a:defRPr sz="2000"/>
            </a:lvl2pPr>
            <a:lvl3pPr marL="684213" indent="-222250">
              <a:buFont typeface="Courier New" pitchFamily="49" charset="0"/>
              <a:buChar char="o"/>
              <a:defRPr sz="1800"/>
            </a:lvl3pPr>
            <a:lvl4pPr marL="914400" indent="-230188">
              <a:defRPr sz="1600"/>
            </a:lvl4pPr>
            <a:lvl5pPr marL="1144588" indent="-230188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590800" y="6492875"/>
            <a:ext cx="4419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ctr">
              <a:defRPr 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Team &lt;Company Name&gt; Project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492875"/>
            <a:ext cx="4419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ctr">
              <a:defRPr 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Team &lt;Company Name&gt; Project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492875"/>
            <a:ext cx="4419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ctr">
              <a:defRPr 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Team &lt;Company Name&gt; Project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b 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2133600"/>
          </a:xfrm>
        </p:spPr>
        <p:txBody>
          <a:bodyPr>
            <a:noAutofit/>
          </a:bodyPr>
          <a:lstStyle>
            <a:lvl1pPr>
              <a:defRPr sz="7200">
                <a:solidFill>
                  <a:srgbClr val="18453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9" descr="D:\Users\wrd\Documents\CSE498\archive\logo\capstone-logo-gree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5" y="5943600"/>
            <a:ext cx="1237345" cy="78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457200" y="3429000"/>
            <a:ext cx="8686800" cy="152400"/>
          </a:xfrm>
          <a:prstGeom prst="rect">
            <a:avLst/>
          </a:prstGeom>
          <a:solidFill>
            <a:srgbClr val="184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3429000"/>
            <a:ext cx="411480" cy="152400"/>
          </a:xfrm>
          <a:prstGeom prst="rect">
            <a:avLst/>
          </a:prstGeom>
          <a:solidFill>
            <a:srgbClr val="A5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530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8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1436649"/>
            <a:ext cx="8686800" cy="152400"/>
          </a:xfrm>
          <a:prstGeom prst="rect">
            <a:avLst/>
          </a:prstGeom>
          <a:solidFill>
            <a:srgbClr val="184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436649"/>
            <a:ext cx="411480" cy="152400"/>
          </a:xfrm>
          <a:prstGeom prst="rect">
            <a:avLst/>
          </a:prstGeom>
          <a:solidFill>
            <a:srgbClr val="A5B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 descr="D:\Users\wrd\Documents\CSE498\archive\logo\capstone\png\green-green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" y="6478789"/>
            <a:ext cx="544354" cy="3457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492875"/>
            <a:ext cx="4419600" cy="365125"/>
          </a:xfrm>
          <a:prstGeom prst="rect">
            <a:avLst/>
          </a:prstGeom>
        </p:spPr>
        <p:txBody>
          <a:bodyPr vert="horz" lIns="137160" tIns="45720" rIns="91440" bIns="45720" rtlCol="0" anchor="ctr"/>
          <a:lstStyle>
            <a:lvl1pPr algn="ctr">
              <a:defRPr 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Team &lt;Company Name&gt; Project Plan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61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br>
              <a:rPr lang="en-US" dirty="0" smtClean="0"/>
            </a:br>
            <a:r>
              <a:rPr lang="en-US" sz="3600" dirty="0" smtClean="0"/>
              <a:t>Infographic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18453B"/>
                </a:solidFill>
              </a:rPr>
              <a:t>Team Urban Science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8453B"/>
                </a:solidFill>
              </a:rPr>
              <a:t>Peter Chen</a:t>
            </a:r>
          </a:p>
          <a:p>
            <a:r>
              <a:rPr lang="en-US" dirty="0" smtClean="0">
                <a:solidFill>
                  <a:srgbClr val="18453B"/>
                </a:solidFill>
              </a:rPr>
              <a:t>Louis Bodnar</a:t>
            </a:r>
          </a:p>
          <a:p>
            <a:r>
              <a:rPr lang="en-US" dirty="0" smtClean="0">
                <a:solidFill>
                  <a:srgbClr val="18453B"/>
                </a:solidFill>
              </a:rPr>
              <a:t>Lok Cheung</a:t>
            </a:r>
          </a:p>
          <a:p>
            <a:r>
              <a:rPr lang="en-US" dirty="0" smtClean="0">
                <a:solidFill>
                  <a:srgbClr val="18453B"/>
                </a:solidFill>
              </a:rPr>
              <a:t>Kevin Shreve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Department of Computer Science and Engineering</a:t>
            </a:r>
          </a:p>
          <a:p>
            <a:r>
              <a:rPr lang="en-US" dirty="0" smtClean="0"/>
              <a:t>Michigan State University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Spring 2012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2802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System Architecture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352800" y="6492875"/>
            <a:ext cx="2895600" cy="365125"/>
          </a:xfrm>
        </p:spPr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121" name="Picture 1" descr="C:\Users\Kevin\Desktop\Capstone\Capstone_-_System_Architecture_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790700"/>
            <a:ext cx="7648575" cy="400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976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Platforms</a:t>
            </a:r>
          </a:p>
          <a:p>
            <a:pPr lvl="1"/>
            <a:r>
              <a:rPr lang="en-US" dirty="0" smtClean="0"/>
              <a:t>iPad </a:t>
            </a:r>
          </a:p>
          <a:p>
            <a:pPr lvl="1"/>
            <a:r>
              <a:rPr lang="en-US" dirty="0" smtClean="0"/>
              <a:t>Personal Computer</a:t>
            </a:r>
          </a:p>
          <a:p>
            <a:pPr lvl="1"/>
            <a:r>
              <a:rPr lang="en-US" dirty="0" smtClean="0"/>
              <a:t>Web Server</a:t>
            </a:r>
          </a:p>
          <a:p>
            <a:r>
              <a:rPr lang="en-US" dirty="0" smtClean="0"/>
              <a:t>Software Platforms / Technologies</a:t>
            </a:r>
          </a:p>
          <a:p>
            <a:pPr lvl="1"/>
            <a:r>
              <a:rPr lang="en-US" dirty="0" smtClean="0"/>
              <a:t>JavaScript and HTML5</a:t>
            </a:r>
          </a:p>
          <a:p>
            <a:pPr lvl="1"/>
            <a:r>
              <a:rPr lang="en-US" dirty="0" smtClean="0"/>
              <a:t>ASP.net </a:t>
            </a:r>
          </a:p>
          <a:p>
            <a:pPr lvl="1"/>
            <a:r>
              <a:rPr lang="en-US" dirty="0" smtClean="0"/>
              <a:t>SQL database 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0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Safari for iPad Browser Compatibility</a:t>
            </a:r>
          </a:p>
          <a:p>
            <a:r>
              <a:rPr lang="en-US" dirty="0" smtClean="0"/>
              <a:t>User experience</a:t>
            </a:r>
          </a:p>
          <a:p>
            <a:r>
              <a:rPr lang="en-US" dirty="0" smtClean="0"/>
              <a:t>Web-app performance</a:t>
            </a:r>
          </a:p>
          <a:p>
            <a:r>
              <a:rPr lang="en-US" dirty="0" smtClean="0"/>
              <a:t>Orientation display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4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</a:p>
          <a:p>
            <a:r>
              <a:rPr lang="en-US" dirty="0" smtClean="0"/>
              <a:t>Ambiguous Requirements</a:t>
            </a:r>
          </a:p>
          <a:p>
            <a:r>
              <a:rPr lang="en-US" dirty="0" smtClean="0"/>
              <a:t>Scheduling</a:t>
            </a:r>
          </a:p>
          <a:p>
            <a:r>
              <a:rPr lang="en-US" dirty="0" smtClean="0"/>
              <a:t>Artistic Ability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1238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Standalone web app to display infographics</a:t>
            </a:r>
          </a:p>
          <a:p>
            <a:r>
              <a:rPr lang="en-US" dirty="0" smtClean="0"/>
              <a:t>Display information on vehicle sales, service and lead management </a:t>
            </a:r>
          </a:p>
          <a:p>
            <a:r>
              <a:rPr lang="en-US" dirty="0" smtClean="0"/>
              <a:t>Convey information to OEM’s</a:t>
            </a:r>
          </a:p>
          <a:p>
            <a:r>
              <a:rPr lang="en-US" dirty="0" smtClean="0"/>
              <a:t>Building custom library to generate elements of the infographic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98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Specifications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 display of relevant data</a:t>
            </a:r>
          </a:p>
          <a:p>
            <a:r>
              <a:rPr lang="en-US" dirty="0" smtClean="0"/>
              <a:t>Easy navigation through main categories</a:t>
            </a:r>
          </a:p>
          <a:p>
            <a:r>
              <a:rPr lang="en-US" dirty="0" smtClean="0"/>
              <a:t>Creative presentation with animations</a:t>
            </a:r>
          </a:p>
          <a:p>
            <a:r>
              <a:rPr lang="en-US" dirty="0" smtClean="0"/>
              <a:t>Accessible via Safari on iPad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65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Specifications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Lazy Susan style menu</a:t>
            </a:r>
          </a:p>
          <a:p>
            <a:r>
              <a:rPr lang="en-US" dirty="0" smtClean="0"/>
              <a:t>Native app feel with touch gestures</a:t>
            </a:r>
          </a:p>
          <a:p>
            <a:r>
              <a:rPr lang="en-US" dirty="0" smtClean="0"/>
              <a:t>Display monthly data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00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Screen Mockup: Lazy Susan Menu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492875"/>
            <a:ext cx="2895600" cy="365125"/>
          </a:xfrm>
        </p:spPr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7320" y="1616587"/>
            <a:ext cx="6309360" cy="49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092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Screen Mockup: Infographic Screen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492875"/>
            <a:ext cx="2895600" cy="365125"/>
          </a:xfrm>
        </p:spPr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C:\Users\Kevin\Desktop\Capstone\screen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7320" y="1616588"/>
            <a:ext cx="6309360" cy="49366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703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Screen Mockup: Infographic Screen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492875"/>
            <a:ext cx="2895600" cy="365125"/>
          </a:xfrm>
        </p:spPr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C:\Users\Kevin\Desktop\Capstone\screen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7320" y="1616586"/>
            <a:ext cx="6309360" cy="49366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703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Screen Mockup: Infographic Screen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492875"/>
            <a:ext cx="2895600" cy="365125"/>
          </a:xfrm>
        </p:spPr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 descr="C:\Users\Kevin\Desktop\Capstone\screen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7320" y="1616589"/>
            <a:ext cx="6309360" cy="49366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703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Specifications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Infographic will be based on Key Performance Indicator (KPI) data from SQL database</a:t>
            </a:r>
          </a:p>
          <a:p>
            <a:r>
              <a:rPr lang="en-US" dirty="0" smtClean="0"/>
              <a:t>Each infographic written in HTML5 and JavaScript</a:t>
            </a:r>
          </a:p>
          <a:p>
            <a:r>
              <a:rPr lang="en-US" dirty="0" smtClean="0"/>
              <a:t>Supported on iPad via Safari</a:t>
            </a:r>
          </a:p>
          <a:p>
            <a:r>
              <a:rPr lang="en-US" dirty="0" smtClean="0"/>
              <a:t>Pass database information to infographic via XML file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The Capstone Experience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492875"/>
            <a:ext cx="4419600" cy="365125"/>
          </a:xfrm>
        </p:spPr>
        <p:txBody>
          <a:bodyPr/>
          <a:lstStyle/>
          <a:p>
            <a:r>
              <a:rPr lang="en-US" dirty="0" smtClean="0"/>
              <a:t>Team Urban Science Project Plan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218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375</Words>
  <Application>Microsoft Office PowerPoint</Application>
  <PresentationFormat>On-screen Show (4:3)</PresentationFormat>
  <Paragraphs>112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Project Plan Infographic Generator</vt:lpstr>
      <vt:lpstr>Project Overview</vt:lpstr>
      <vt:lpstr>Functional Specifications</vt:lpstr>
      <vt:lpstr>Design Specifications</vt:lpstr>
      <vt:lpstr>Screen Mockup: Lazy Susan Menu</vt:lpstr>
      <vt:lpstr>Screen Mockup: Infographic Screen</vt:lpstr>
      <vt:lpstr>Screen Mockup: Infographic Screen</vt:lpstr>
      <vt:lpstr>Screen Mockup: Infographic Screen</vt:lpstr>
      <vt:lpstr>Technical Specifications</vt:lpstr>
      <vt:lpstr>System Architecture</vt:lpstr>
      <vt:lpstr>System Components</vt:lpstr>
      <vt:lpstr>Testing</vt:lpstr>
      <vt:lpstr>Risks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Here’s the Title</dc:title>
  <dc:creator>Kevin</dc:creator>
  <cp:lastModifiedBy>Kevin D. Shreve</cp:lastModifiedBy>
  <cp:revision>69</cp:revision>
  <dcterms:created xsi:type="dcterms:W3CDTF">2006-08-16T00:00:00Z</dcterms:created>
  <dcterms:modified xsi:type="dcterms:W3CDTF">2012-01-29T16:31:24Z</dcterms:modified>
</cp:coreProperties>
</file>