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505C7-2DD1-4DC7-A3FD-289602FCF91C}" v="431" dt="2024-03-30T15:52:3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73529F-3D16-2899-1EDF-A6915348F13A}"/>
              </a:ext>
            </a:extLst>
          </p:cNvPr>
          <p:cNvSpPr txBox="1"/>
          <p:nvPr/>
        </p:nvSpPr>
        <p:spPr>
          <a:xfrm>
            <a:off x="1022536" y="714374"/>
            <a:ext cx="101413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Input number of items and the various prices of goods to be purchased</a:t>
            </a:r>
          </a:p>
          <a:p>
            <a:r>
              <a:rPr lang="en-US" dirty="0"/>
              <a:t>Find  total of the prices of various goods to be purchased</a:t>
            </a:r>
          </a:p>
          <a:p>
            <a:r>
              <a:rPr lang="en-US"/>
              <a:t>Output-SUM</a:t>
            </a:r>
          </a:p>
          <a:p>
            <a:r>
              <a:rPr lang="en-US" dirty="0"/>
              <a:t>Payment via card ,cash or e-payment</a:t>
            </a:r>
          </a:p>
          <a:p>
            <a:r>
              <a:rPr lang="en-US"/>
              <a:t>Print receipt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1592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2024-03-30T15:46:37Z</dcterms:created>
  <dcterms:modified xsi:type="dcterms:W3CDTF">2024-03-30T15:53:35Z</dcterms:modified>
</cp:coreProperties>
</file>