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B4B65-CB2E-B4B5-A006-0468CDE0FA33}" v="129" dt="2024-03-30T15:43:54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C0832-9BDD-8F89-9E7F-1808952B0E40}"/>
              </a:ext>
            </a:extLst>
          </p:cNvPr>
          <p:cNvSpPr/>
          <p:nvPr/>
        </p:nvSpPr>
        <p:spPr>
          <a:xfrm>
            <a:off x="731622" y="581783"/>
            <a:ext cx="1423358" cy="460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77C44-FBA1-5A53-7949-EA1F59472067}"/>
              </a:ext>
            </a:extLst>
          </p:cNvPr>
          <p:cNvSpPr/>
          <p:nvPr/>
        </p:nvSpPr>
        <p:spPr>
          <a:xfrm>
            <a:off x="826434" y="2381250"/>
            <a:ext cx="1236452" cy="575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up and pray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2858A-7EDF-F3B1-1E69-E60836F37E5E}"/>
              </a:ext>
            </a:extLst>
          </p:cNvPr>
          <p:cNvSpPr/>
          <p:nvPr/>
        </p:nvSpPr>
        <p:spPr>
          <a:xfrm>
            <a:off x="2547489" y="2379770"/>
            <a:ext cx="1236453" cy="575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your bed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16B5B-A9EF-5804-0806-4082E4985147}"/>
              </a:ext>
            </a:extLst>
          </p:cNvPr>
          <p:cNvSpPr/>
          <p:nvPr/>
        </p:nvSpPr>
        <p:spPr>
          <a:xfrm>
            <a:off x="4430922" y="2379769"/>
            <a:ext cx="1236453" cy="575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Take a shower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ED7E-D66C-54F2-B308-310CD47B35D7}"/>
              </a:ext>
            </a:extLst>
          </p:cNvPr>
          <p:cNvSpPr/>
          <p:nvPr/>
        </p:nvSpPr>
        <p:spPr>
          <a:xfrm>
            <a:off x="6213714" y="2379770"/>
            <a:ext cx="1236453" cy="575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EB67D-20F7-81D0-6155-3048604BB131}"/>
              </a:ext>
            </a:extLst>
          </p:cNvPr>
          <p:cNvSpPr/>
          <p:nvPr/>
        </p:nvSpPr>
        <p:spPr>
          <a:xfrm>
            <a:off x="8097148" y="2379769"/>
            <a:ext cx="1236453" cy="575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Go to school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000DE-D0D2-4410-44B2-1D882396A9F2}"/>
              </a:ext>
            </a:extLst>
          </p:cNvPr>
          <p:cNvSpPr/>
          <p:nvPr/>
        </p:nvSpPr>
        <p:spPr>
          <a:xfrm>
            <a:off x="8245150" y="4293227"/>
            <a:ext cx="1293962" cy="560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E5C02C-5877-297D-43F7-688F1FB34A9B}"/>
              </a:ext>
            </a:extLst>
          </p:cNvPr>
          <p:cNvCxnSpPr/>
          <p:nvPr/>
        </p:nvCxnSpPr>
        <p:spPr>
          <a:xfrm flipH="1">
            <a:off x="1434861" y="1045234"/>
            <a:ext cx="5750" cy="134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CC42A1-3E56-4C26-DD81-4CE7FFD96583}"/>
              </a:ext>
            </a:extLst>
          </p:cNvPr>
          <p:cNvCxnSpPr>
            <a:cxnSpLocks/>
          </p:cNvCxnSpPr>
          <p:nvPr/>
        </p:nvCxnSpPr>
        <p:spPr>
          <a:xfrm flipH="1">
            <a:off x="8824824" y="2957423"/>
            <a:ext cx="5750" cy="1345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AF1C2-24F0-95D7-C480-FA74414199EB}"/>
              </a:ext>
            </a:extLst>
          </p:cNvPr>
          <p:cNvCxnSpPr>
            <a:cxnSpLocks/>
          </p:cNvCxnSpPr>
          <p:nvPr/>
        </p:nvCxnSpPr>
        <p:spPr>
          <a:xfrm>
            <a:off x="5667554" y="2583611"/>
            <a:ext cx="583722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D31736-0DBF-1465-7B74-AF4D63A138BB}"/>
              </a:ext>
            </a:extLst>
          </p:cNvPr>
          <p:cNvCxnSpPr>
            <a:cxnSpLocks/>
          </p:cNvCxnSpPr>
          <p:nvPr/>
        </p:nvCxnSpPr>
        <p:spPr>
          <a:xfrm flipV="1">
            <a:off x="3798497" y="2592238"/>
            <a:ext cx="626854" cy="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CFC311-E4EA-8734-ECF6-C4079CC6ECEC}"/>
              </a:ext>
            </a:extLst>
          </p:cNvPr>
          <p:cNvCxnSpPr>
            <a:cxnSpLocks/>
          </p:cNvCxnSpPr>
          <p:nvPr/>
        </p:nvCxnSpPr>
        <p:spPr>
          <a:xfrm flipV="1">
            <a:off x="2073214" y="2577861"/>
            <a:ext cx="468702" cy="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F60092-4564-6C97-2907-ECFFD7DD5107}"/>
              </a:ext>
            </a:extLst>
          </p:cNvPr>
          <p:cNvCxnSpPr>
            <a:cxnSpLocks/>
          </p:cNvCxnSpPr>
          <p:nvPr/>
        </p:nvCxnSpPr>
        <p:spPr>
          <a:xfrm flipV="1">
            <a:off x="7292195" y="2520350"/>
            <a:ext cx="799382" cy="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</cp:revision>
  <dcterms:created xsi:type="dcterms:W3CDTF">2024-03-30T15:35:30Z</dcterms:created>
  <dcterms:modified xsi:type="dcterms:W3CDTF">2024-03-30T15:44:10Z</dcterms:modified>
</cp:coreProperties>
</file>