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C77E4-EE19-41AF-2101-47324F9A6DE8}" v="206" dt="2024-04-03T15:54:5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339DC4-DB65-E1D1-7416-D89BFBBFB97D}"/>
              </a:ext>
            </a:extLst>
          </p:cNvPr>
          <p:cNvSpPr/>
          <p:nvPr/>
        </p:nvSpPr>
        <p:spPr>
          <a:xfrm>
            <a:off x="4468345" y="672352"/>
            <a:ext cx="1636059" cy="549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E6074-E304-A5C4-A33A-BF7E64F0CBFC}"/>
              </a:ext>
            </a:extLst>
          </p:cNvPr>
          <p:cNvSpPr/>
          <p:nvPr/>
        </p:nvSpPr>
        <p:spPr>
          <a:xfrm>
            <a:off x="2885514" y="1711699"/>
            <a:ext cx="1580029" cy="728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for girls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5E035-B878-0867-8CDC-36FCC5691D0C}"/>
              </a:ext>
            </a:extLst>
          </p:cNvPr>
          <p:cNvSpPr/>
          <p:nvPr/>
        </p:nvSpPr>
        <p:spPr>
          <a:xfrm>
            <a:off x="6110007" y="1711700"/>
            <a:ext cx="1647264" cy="728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for boys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D79D1-BA81-86FE-4AA7-7BD5B7D36A93}"/>
              </a:ext>
            </a:extLst>
          </p:cNvPr>
          <p:cNvSpPr/>
          <p:nvPr/>
        </p:nvSpPr>
        <p:spPr>
          <a:xfrm>
            <a:off x="2879912" y="3056404"/>
            <a:ext cx="1580029" cy="750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girl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60D18-1873-4A2C-9DE1-8FBD60D9B4BF}"/>
              </a:ext>
            </a:extLst>
          </p:cNvPr>
          <p:cNvSpPr/>
          <p:nvPr/>
        </p:nvSpPr>
        <p:spPr>
          <a:xfrm>
            <a:off x="6174441" y="3056404"/>
            <a:ext cx="1580029" cy="750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 each boy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B5E8B6B-CC35-65BB-DAEB-77AB50880DA2}"/>
              </a:ext>
            </a:extLst>
          </p:cNvPr>
          <p:cNvSpPr/>
          <p:nvPr/>
        </p:nvSpPr>
        <p:spPr>
          <a:xfrm>
            <a:off x="2549338" y="4417918"/>
            <a:ext cx="1927412" cy="7507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value attached to each girl.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38C2A3D-1326-167A-50A2-7197B1600892}"/>
              </a:ext>
            </a:extLst>
          </p:cNvPr>
          <p:cNvSpPr/>
          <p:nvPr/>
        </p:nvSpPr>
        <p:spPr>
          <a:xfrm>
            <a:off x="6000749" y="4417918"/>
            <a:ext cx="1927412" cy="7507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Print value attached to each boy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1D023-C48A-3089-9B01-ABF034313881}"/>
              </a:ext>
            </a:extLst>
          </p:cNvPr>
          <p:cNvSpPr/>
          <p:nvPr/>
        </p:nvSpPr>
        <p:spPr>
          <a:xfrm>
            <a:off x="4457139" y="5972734"/>
            <a:ext cx="1636059" cy="549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F0A4BA-477B-6CA6-3C8A-8E8F5193FFEA}"/>
              </a:ext>
            </a:extLst>
          </p:cNvPr>
          <p:cNvCxnSpPr/>
          <p:nvPr/>
        </p:nvCxnSpPr>
        <p:spPr>
          <a:xfrm flipH="1">
            <a:off x="3606054" y="2445124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11056C-FFE7-6DC2-719E-71B694790F31}"/>
              </a:ext>
            </a:extLst>
          </p:cNvPr>
          <p:cNvCxnSpPr>
            <a:cxnSpLocks/>
          </p:cNvCxnSpPr>
          <p:nvPr/>
        </p:nvCxnSpPr>
        <p:spPr>
          <a:xfrm flipH="1">
            <a:off x="3617259" y="3778624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D95ED-32DD-9C51-EA7F-CE8856902594}"/>
              </a:ext>
            </a:extLst>
          </p:cNvPr>
          <p:cNvCxnSpPr>
            <a:cxnSpLocks/>
          </p:cNvCxnSpPr>
          <p:nvPr/>
        </p:nvCxnSpPr>
        <p:spPr>
          <a:xfrm flipH="1">
            <a:off x="3594847" y="5179358"/>
            <a:ext cx="4483" cy="10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93DEF-585F-7D88-197A-83B4A3C9A0FF}"/>
              </a:ext>
            </a:extLst>
          </p:cNvPr>
          <p:cNvCxnSpPr>
            <a:cxnSpLocks/>
          </p:cNvCxnSpPr>
          <p:nvPr/>
        </p:nvCxnSpPr>
        <p:spPr>
          <a:xfrm flipH="1">
            <a:off x="6934201" y="2422712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88721-1E4E-DFBC-4A15-C5F1395F10E1}"/>
              </a:ext>
            </a:extLst>
          </p:cNvPr>
          <p:cNvCxnSpPr>
            <a:cxnSpLocks/>
          </p:cNvCxnSpPr>
          <p:nvPr/>
        </p:nvCxnSpPr>
        <p:spPr>
          <a:xfrm flipH="1">
            <a:off x="6934200" y="1100417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666DB7-565A-87D6-FC67-B1A9F94A1430}"/>
              </a:ext>
            </a:extLst>
          </p:cNvPr>
          <p:cNvCxnSpPr>
            <a:cxnSpLocks/>
          </p:cNvCxnSpPr>
          <p:nvPr/>
        </p:nvCxnSpPr>
        <p:spPr>
          <a:xfrm flipH="1">
            <a:off x="4334436" y="3173506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DB717-9F01-7745-755B-C1775447237A}"/>
              </a:ext>
            </a:extLst>
          </p:cNvPr>
          <p:cNvCxnSpPr>
            <a:cxnSpLocks/>
          </p:cNvCxnSpPr>
          <p:nvPr/>
        </p:nvCxnSpPr>
        <p:spPr>
          <a:xfrm flipH="1">
            <a:off x="3662083" y="1100417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8273C8-E170-12B4-7352-4513CF62DD59}"/>
              </a:ext>
            </a:extLst>
          </p:cNvPr>
          <p:cNvCxnSpPr>
            <a:cxnSpLocks/>
          </p:cNvCxnSpPr>
          <p:nvPr/>
        </p:nvCxnSpPr>
        <p:spPr>
          <a:xfrm flipH="1">
            <a:off x="6967818" y="3789830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209872-45C0-2FF5-C457-1496B9B70422}"/>
              </a:ext>
            </a:extLst>
          </p:cNvPr>
          <p:cNvCxnSpPr>
            <a:cxnSpLocks/>
          </p:cNvCxnSpPr>
          <p:nvPr/>
        </p:nvCxnSpPr>
        <p:spPr>
          <a:xfrm flipH="1">
            <a:off x="3643735" y="1145093"/>
            <a:ext cx="755275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0B588F-9FBA-A636-9B82-4A5A4BEA70EA}"/>
              </a:ext>
            </a:extLst>
          </p:cNvPr>
          <p:cNvCxnSpPr>
            <a:cxnSpLocks/>
          </p:cNvCxnSpPr>
          <p:nvPr/>
        </p:nvCxnSpPr>
        <p:spPr>
          <a:xfrm flipV="1">
            <a:off x="6109448" y="1151964"/>
            <a:ext cx="847163" cy="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98F1FE-4E9A-973D-AAE4-3D1DA6CD8D2F}"/>
              </a:ext>
            </a:extLst>
          </p:cNvPr>
          <p:cNvCxnSpPr>
            <a:cxnSpLocks/>
          </p:cNvCxnSpPr>
          <p:nvPr/>
        </p:nvCxnSpPr>
        <p:spPr>
          <a:xfrm>
            <a:off x="7017122" y="5168155"/>
            <a:ext cx="6727" cy="101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1ECE8-4E96-9763-D57C-B087905E0BE5}"/>
              </a:ext>
            </a:extLst>
          </p:cNvPr>
          <p:cNvCxnSpPr>
            <a:cxnSpLocks/>
          </p:cNvCxnSpPr>
          <p:nvPr/>
        </p:nvCxnSpPr>
        <p:spPr>
          <a:xfrm>
            <a:off x="3610536" y="6199094"/>
            <a:ext cx="847165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0908F5-9983-2D48-5CE6-0BF24DDDE70B}"/>
              </a:ext>
            </a:extLst>
          </p:cNvPr>
          <p:cNvCxnSpPr>
            <a:cxnSpLocks/>
          </p:cNvCxnSpPr>
          <p:nvPr/>
        </p:nvCxnSpPr>
        <p:spPr>
          <a:xfrm flipH="1">
            <a:off x="5354171" y="4193241"/>
            <a:ext cx="4481" cy="61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031B4F-6AA2-AE2F-8973-FD78A0AF8F31}"/>
              </a:ext>
            </a:extLst>
          </p:cNvPr>
          <p:cNvCxnSpPr>
            <a:cxnSpLocks/>
          </p:cNvCxnSpPr>
          <p:nvPr/>
        </p:nvCxnSpPr>
        <p:spPr>
          <a:xfrm flipH="1">
            <a:off x="6071349" y="6187888"/>
            <a:ext cx="979391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2024-04-03T15:43:22Z</dcterms:created>
  <dcterms:modified xsi:type="dcterms:W3CDTF">2024-04-03T15:55:17Z</dcterms:modified>
</cp:coreProperties>
</file>