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215901"/>
            <a:ext cx="8689976" cy="3263899"/>
          </a:xfrm>
        </p:spPr>
        <p:txBody>
          <a:bodyPr/>
          <a:lstStyle/>
          <a:p>
            <a:r>
              <a:rPr lang="en-US" altLang="zh-CN" b="1" dirty="0"/>
              <a:t>HTML5 </a:t>
            </a:r>
            <a:r>
              <a:rPr lang="en-US" altLang="zh-CN" b="1" dirty="0" err="1"/>
              <a:t>WebSocket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3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20700" y="304800"/>
            <a:ext cx="10756900" cy="63627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是</a:t>
            </a:r>
            <a:r>
              <a:rPr lang="en-US" altLang="zh-CN" dirty="0"/>
              <a:t>HTML5</a:t>
            </a:r>
            <a:r>
              <a:rPr lang="zh-CN" altLang="en-US" dirty="0"/>
              <a:t>开始提供的一种在单个 </a:t>
            </a:r>
            <a:r>
              <a:rPr lang="en-US" altLang="zh-CN" dirty="0"/>
              <a:t>TCP </a:t>
            </a:r>
            <a:r>
              <a:rPr lang="zh-CN" altLang="en-US" dirty="0"/>
              <a:t>连接上</a:t>
            </a:r>
            <a:r>
              <a:rPr lang="zh-CN" altLang="en-US" dirty="0" smtClean="0"/>
              <a:t>进行双方通讯</a:t>
            </a:r>
            <a:r>
              <a:rPr lang="zh-CN" altLang="en-US" dirty="0"/>
              <a:t>的协议</a:t>
            </a:r>
            <a:r>
              <a:rPr lang="en-US" altLang="zh-CN" dirty="0"/>
              <a:t>,</a:t>
            </a:r>
            <a:r>
              <a:rPr lang="zh-CN" altLang="en-US" dirty="0"/>
              <a:t>浏览器和服务器只需要做一个握手的动作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</a:t>
            </a:r>
            <a:r>
              <a:rPr lang="zh-CN" altLang="en-US" dirty="0"/>
              <a:t>形成了一条快速通道。两者之间就直接可以数据互相传送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HTTP </a:t>
            </a:r>
            <a:r>
              <a:rPr lang="zh-CN" altLang="en-US" dirty="0"/>
              <a:t>协议有着良好的兼容性。默认端口也是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，并且握手阶段采用 </a:t>
            </a:r>
            <a:r>
              <a:rPr lang="en-US" altLang="zh-CN" dirty="0"/>
              <a:t>HTTP </a:t>
            </a:r>
            <a:r>
              <a:rPr lang="zh-CN" altLang="en-US" dirty="0"/>
              <a:t>协议，因此握手时不容易屏蔽，能通过各种 </a:t>
            </a:r>
            <a:r>
              <a:rPr lang="en-US" altLang="zh-CN" dirty="0"/>
              <a:t>HTTP </a:t>
            </a:r>
            <a:r>
              <a:rPr lang="zh-CN" altLang="en-US" dirty="0"/>
              <a:t>代理服务器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数据格式比较轻量，性能开销小，通信高效。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35000" y="762000"/>
            <a:ext cx="10541000" cy="62738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发送文本，也可以发送二进制数据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表示符就是</a:t>
            </a:r>
            <a:r>
              <a:rPr lang="en-US" altLang="zh-CN" dirty="0" err="1"/>
              <a:t>ws</a:t>
            </a:r>
            <a:r>
              <a:rPr lang="zh-CN" altLang="en-US" dirty="0"/>
              <a:t>（加密就是</a:t>
            </a:r>
            <a:r>
              <a:rPr lang="en-US" altLang="zh-CN" dirty="0" err="1" smtClean="0"/>
              <a:t>wss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http://  ws://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大部分浏览器支持 </a:t>
            </a:r>
            <a:r>
              <a:rPr lang="en-US" altLang="zh-CN" dirty="0" err="1"/>
              <a:t>WebSocket</a:t>
            </a:r>
            <a:r>
              <a:rPr lang="en-US" altLang="zh-CN" dirty="0"/>
              <a:t>()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3800" y="177349"/>
            <a:ext cx="9156700" cy="65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517"/>
            <a:ext cx="10364451" cy="1596177"/>
          </a:xfrm>
        </p:spPr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搭建虚拟的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515600" cy="49387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nodeWs</a:t>
            </a:r>
            <a:r>
              <a:rPr lang="en-US" altLang="zh-CN" dirty="0" smtClean="0"/>
              <a:t> </a:t>
            </a:r>
            <a:r>
              <a:rPr lang="en-US" altLang="zh-CN" dirty="0"/>
              <a:t>= require('</a:t>
            </a:r>
            <a:r>
              <a:rPr lang="en-US" altLang="zh-CN" dirty="0" err="1"/>
              <a:t>ws</a:t>
            </a:r>
            <a:r>
              <a:rPr lang="en-US" altLang="zh-CN" dirty="0"/>
              <a:t>').Server</a:t>
            </a:r>
            <a:r>
              <a:rPr lang="en-US" altLang="zh-CN" dirty="0" smtClean="0"/>
              <a:t>;----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websocket</a:t>
            </a:r>
            <a:r>
              <a:rPr lang="zh-CN" altLang="en-US" dirty="0"/>
              <a:t>服务器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wss</a:t>
            </a:r>
            <a:r>
              <a:rPr lang="en-US" altLang="zh-CN" dirty="0"/>
              <a:t> = new ( { port:8888 } </a:t>
            </a:r>
            <a:r>
              <a:rPr lang="en-US" altLang="zh-CN" dirty="0" smtClean="0"/>
              <a:t>);---</a:t>
            </a:r>
            <a:r>
              <a:rPr lang="zh-CN" altLang="en-US" dirty="0"/>
              <a:t>创建出</a:t>
            </a:r>
            <a:r>
              <a:rPr lang="en-US" altLang="zh-CN" dirty="0" err="1"/>
              <a:t>ws</a:t>
            </a:r>
            <a:r>
              <a:rPr lang="zh-CN" altLang="en-US" dirty="0"/>
              <a:t>服务器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ws.on</a:t>
            </a:r>
            <a:r>
              <a:rPr lang="en-US" altLang="zh-CN" dirty="0"/>
              <a:t>('</a:t>
            </a:r>
            <a:r>
              <a:rPr lang="en-US" altLang="zh-CN" dirty="0" err="1"/>
              <a:t>connection</a:t>
            </a:r>
            <a:r>
              <a:rPr lang="en-US" altLang="zh-CN" dirty="0" err="1" smtClean="0"/>
              <a:t>',function</a:t>
            </a:r>
            <a:r>
              <a:rPr lang="en-US" altLang="zh-CN" dirty="0" smtClean="0"/>
              <a:t>(){</a:t>
            </a:r>
          </a:p>
          <a:p>
            <a:pPr marL="0" indent="0" fontAlgn="base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en-US" altLang="zh-CN" dirty="0" err="1"/>
              <a:t>socket.onmessage</a:t>
            </a:r>
            <a:r>
              <a:rPr lang="en-US" altLang="zh-CN" dirty="0"/>
              <a:t> = message</a:t>
            </a:r>
            <a:r>
              <a:rPr lang="en-US" altLang="zh-CN" dirty="0" smtClean="0"/>
              <a:t>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对接收到的消息做些什么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                    </a:t>
            </a:r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socket.onclose</a:t>
            </a:r>
            <a:r>
              <a:rPr lang="en-US" altLang="zh-CN" dirty="0" smtClean="0"/>
              <a:t> </a:t>
            </a:r>
            <a:r>
              <a:rPr lang="en-US" altLang="zh-CN" dirty="0"/>
              <a:t>= close</a:t>
            </a:r>
            <a:r>
              <a:rPr lang="en-US" altLang="zh-CN" dirty="0" smtClean="0"/>
              <a:t>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处理错误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 </a:t>
            </a:r>
            <a:r>
              <a:rPr lang="en-US" altLang="zh-CN" dirty="0" smtClean="0"/>
              <a:t>                    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socket.onerror</a:t>
            </a:r>
            <a:r>
              <a:rPr lang="en-US" altLang="zh-CN" dirty="0" smtClean="0"/>
              <a:t> </a:t>
            </a:r>
            <a:r>
              <a:rPr lang="en-US" altLang="zh-CN" dirty="0"/>
              <a:t>= error</a:t>
            </a:r>
            <a:r>
              <a:rPr lang="en-US" altLang="zh-CN" dirty="0" smtClean="0"/>
              <a:t>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连接关闭时做些什么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  </a:t>
            </a:r>
            <a:r>
              <a:rPr lang="en-US" altLang="zh-CN" dirty="0" smtClean="0"/>
              <a:t>                    </a:t>
            </a:r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socket.onopen</a:t>
            </a:r>
            <a:r>
              <a:rPr lang="en-US" altLang="zh-CN" dirty="0" smtClean="0"/>
              <a:t> </a:t>
            </a:r>
            <a:r>
              <a:rPr lang="en-US" altLang="zh-CN" dirty="0"/>
              <a:t>= open</a:t>
            </a:r>
            <a:r>
              <a:rPr lang="en-US" altLang="zh-CN" dirty="0" smtClean="0"/>
              <a:t>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此链接开启后做些什么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9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22300"/>
            <a:ext cx="10363826" cy="62357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对象：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ws</a:t>
            </a:r>
            <a:r>
              <a:rPr lang="en-US" altLang="zh-CN" dirty="0"/>
              <a:t>=new </a:t>
            </a:r>
            <a:r>
              <a:rPr lang="en-US" altLang="zh-CN" dirty="0" err="1"/>
              <a:t>WebSocket</a:t>
            </a:r>
            <a:r>
              <a:rPr lang="en-US" altLang="zh-CN" dirty="0"/>
              <a:t> (</a:t>
            </a:r>
            <a:r>
              <a:rPr lang="en-US" altLang="zh-CN" dirty="0" err="1"/>
              <a:t>url</a:t>
            </a:r>
            <a:r>
              <a:rPr lang="en-US" altLang="zh-CN" dirty="0"/>
              <a:t>,[</a:t>
            </a:r>
            <a:r>
              <a:rPr lang="zh-CN" altLang="en-US" dirty="0"/>
              <a:t>可以接受的子协议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WebSocket</a:t>
            </a:r>
            <a:r>
              <a:rPr lang="zh-CN" altLang="en-US" dirty="0"/>
              <a:t>属性：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--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readyState</a:t>
            </a:r>
            <a:r>
              <a:rPr lang="en-US" altLang="zh-CN" dirty="0"/>
              <a:t>  </a:t>
            </a:r>
            <a:r>
              <a:rPr lang="zh-CN" altLang="en-US" dirty="0" smtClean="0"/>
              <a:t>：  </a:t>
            </a:r>
            <a:r>
              <a:rPr lang="en-US" altLang="zh-CN" dirty="0"/>
              <a:t>0 - </a:t>
            </a:r>
            <a:r>
              <a:rPr lang="zh-CN" altLang="en-US" dirty="0"/>
              <a:t>表示连接尚未建立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1 - </a:t>
            </a:r>
            <a:r>
              <a:rPr lang="zh-CN" altLang="en-US" dirty="0"/>
              <a:t>表示连接已建立，可以进行通信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2 - </a:t>
            </a:r>
            <a:r>
              <a:rPr lang="zh-CN" altLang="en-US" dirty="0"/>
              <a:t>表示连接正在进行关闭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3 - </a:t>
            </a:r>
            <a:r>
              <a:rPr lang="zh-CN" altLang="en-US" dirty="0"/>
              <a:t>表示连接已经关闭或者连接不能打开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--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bufferedAmount</a:t>
            </a:r>
            <a:r>
              <a:rPr lang="en-US" altLang="zh-CN" dirty="0"/>
              <a:t>:  0 -</a:t>
            </a:r>
            <a:r>
              <a:rPr lang="zh-CN" altLang="en-US" dirty="0"/>
              <a:t>发送结束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09600"/>
            <a:ext cx="10363826" cy="59817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WebSocket</a:t>
            </a:r>
            <a:r>
              <a:rPr lang="en-US" altLang="zh-CN" b="1" dirty="0" smtClean="0"/>
              <a:t> </a:t>
            </a:r>
            <a:r>
              <a:rPr lang="zh-CN" altLang="en-US" b="1" dirty="0"/>
              <a:t>事件</a:t>
            </a:r>
          </a:p>
          <a:p>
            <a:r>
              <a:rPr lang="en-US" altLang="zh-CN" dirty="0"/>
              <a:t>        ---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onopen</a:t>
            </a:r>
            <a:r>
              <a:rPr lang="en-US" altLang="zh-CN" dirty="0"/>
              <a:t>=function(){}</a:t>
            </a:r>
            <a:r>
              <a:rPr lang="zh-CN" altLang="en-US" dirty="0"/>
              <a:t>：连接建立时触发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--- 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onmessage</a:t>
            </a:r>
            <a:r>
              <a:rPr lang="en-US" altLang="zh-CN" dirty="0"/>
              <a:t>=function(){}</a:t>
            </a:r>
            <a:r>
              <a:rPr lang="zh-CN" altLang="en-US" dirty="0"/>
              <a:t>：客户端接收服务端数据是触发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--- 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onerror</a:t>
            </a:r>
            <a:r>
              <a:rPr lang="en-US" altLang="zh-CN" dirty="0"/>
              <a:t>=function(){}</a:t>
            </a:r>
            <a:r>
              <a:rPr lang="zh-CN" altLang="en-US" dirty="0"/>
              <a:t>：通信发生错误时触发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       --- </a:t>
            </a:r>
            <a:r>
              <a:rPr lang="en-US" altLang="zh-CN" dirty="0" err="1"/>
              <a:t>ws</a:t>
            </a:r>
            <a:r>
              <a:rPr lang="en-US" altLang="zh-CN" dirty="0"/>
              <a:t>. </a:t>
            </a:r>
            <a:r>
              <a:rPr lang="en-US" altLang="zh-CN" dirty="0" err="1"/>
              <a:t>onclose</a:t>
            </a:r>
            <a:r>
              <a:rPr lang="zh-CN" altLang="en-US" dirty="0"/>
              <a:t>：连接关闭时触发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0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50900" y="1727200"/>
            <a:ext cx="10579100" cy="4724399"/>
          </a:xfrm>
        </p:spPr>
        <p:txBody>
          <a:bodyPr/>
          <a:lstStyle/>
          <a:p>
            <a:r>
              <a:rPr lang="en-US" altLang="zh-CN" b="1" dirty="0" err="1"/>
              <a:t>WebSocket</a:t>
            </a:r>
            <a:r>
              <a:rPr lang="en-US" altLang="zh-CN" b="1" dirty="0"/>
              <a:t> </a:t>
            </a:r>
            <a:r>
              <a:rPr lang="zh-CN" altLang="en-US" b="1" dirty="0"/>
              <a:t>方法：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----</a:t>
            </a:r>
            <a:r>
              <a:rPr lang="en-US" altLang="zh-CN" dirty="0"/>
              <a:t> </a:t>
            </a:r>
            <a:r>
              <a:rPr lang="en-US" altLang="zh-CN" dirty="0" err="1"/>
              <a:t>ws</a:t>
            </a:r>
            <a:r>
              <a:rPr lang="en-US" altLang="zh-CN" dirty="0"/>
              <a:t>. send()</a:t>
            </a:r>
            <a:r>
              <a:rPr lang="zh-CN" altLang="en-US" dirty="0"/>
              <a:t>：使用连接发送数据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             ---- </a:t>
            </a:r>
            <a:r>
              <a:rPr lang="en-US" altLang="zh-CN" dirty="0" err="1"/>
              <a:t>ws</a:t>
            </a:r>
            <a:r>
              <a:rPr lang="en-US" altLang="zh-CN" dirty="0"/>
              <a:t>. close()</a:t>
            </a:r>
            <a:r>
              <a:rPr lang="zh-CN" altLang="en-US" dirty="0"/>
              <a:t>：关闭连接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</TotalTime>
  <Words>324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Tw Cen MT</vt:lpstr>
      <vt:lpstr>水滴</vt:lpstr>
      <vt:lpstr>HTML5 WebSocket</vt:lpstr>
      <vt:lpstr>PowerPoint 演示文稿</vt:lpstr>
      <vt:lpstr>PowerPoint 演示文稿</vt:lpstr>
      <vt:lpstr>PowerPoint 演示文稿</vt:lpstr>
      <vt:lpstr>Node搭建虚拟的websocket环境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2017-08-30T02:07:51Z</dcterms:created>
  <dcterms:modified xsi:type="dcterms:W3CDTF">2017-08-30T09:10:57Z</dcterms:modified>
</cp:coreProperties>
</file>