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065" y="1143000"/>
            <a:ext cx="9144000" cy="5091430"/>
          </a:xfrm>
        </p:spPr>
        <p:txBody>
          <a:bodyPr/>
          <a:p>
            <a:pPr algn="l"/>
            <a:r>
              <a:rPr lang="en-US" altLang="zh-CN" b="1"/>
              <a:t>1</a:t>
            </a:r>
            <a:r>
              <a:rPr lang="zh-CN" altLang="zh-CN" b="1"/>
              <a:t>改单张图片大小</a:t>
            </a:r>
            <a:endParaRPr lang="zh-CN" altLang="zh-CN" b="1"/>
          </a:p>
          <a:p>
            <a:pPr algn="l"/>
            <a:r>
              <a:rPr lang="en-US" altLang="zh-CN"/>
              <a:t>.</a:t>
            </a:r>
            <a:r>
              <a:rPr lang="zh-CN" altLang="en-US"/>
              <a:t>查看图片尺寸：</a:t>
            </a:r>
            <a:r>
              <a:rPr lang="en-US" altLang="zh-CN"/>
              <a:t>ctrl+alt+i 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zh-CN"/>
              <a:t>图像</a:t>
            </a:r>
            <a:r>
              <a:rPr lang="en-US" altLang="zh-CN"/>
              <a:t>——</a:t>
            </a:r>
            <a:r>
              <a:rPr lang="zh-CN" altLang="en-US"/>
              <a:t>图像大小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zh-CN"/>
              <a:t>宽</a:t>
            </a:r>
            <a:r>
              <a:rPr lang="en-US" altLang="zh-CN"/>
              <a:t>/</a:t>
            </a:r>
            <a:r>
              <a:rPr lang="zh-CN" altLang="zh-CN"/>
              <a:t>高</a:t>
            </a:r>
            <a:r>
              <a:rPr lang="en-US" altLang="zh-CN"/>
              <a:t>/</a:t>
            </a:r>
            <a:r>
              <a:rPr lang="zh-CN" altLang="zh-CN"/>
              <a:t>像素</a:t>
            </a:r>
            <a:endParaRPr lang="zh-CN" altLang="zh-CN"/>
          </a:p>
          <a:p>
            <a:pPr algn="l"/>
            <a:r>
              <a:rPr lang="en-US" altLang="zh-CN"/>
              <a:t>	</a:t>
            </a:r>
            <a:r>
              <a:rPr lang="zh-CN" altLang="zh-CN"/>
              <a:t>分辨率一般为</a:t>
            </a:r>
            <a:r>
              <a:rPr lang="en-US" altLang="zh-CN"/>
              <a:t>72 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zh-CN"/>
              <a:t>重新采样</a:t>
            </a:r>
            <a:r>
              <a:rPr lang="en-US" altLang="zh-CN"/>
              <a:t>——</a:t>
            </a:r>
            <a:r>
              <a:rPr lang="zh-CN" altLang="en-US"/>
              <a:t>默认就行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zh-CN"/>
              <a:t>注意：约束比例</a:t>
            </a:r>
            <a:endParaRPr lang="zh-CN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复位：</a:t>
            </a:r>
            <a:r>
              <a:rPr lang="en-US" altLang="zh-CN"/>
              <a:t>alt+</a:t>
            </a:r>
            <a:r>
              <a:rPr lang="zh-CN" altLang="zh-CN"/>
              <a:t>单击取消</a:t>
            </a:r>
            <a:endParaRPr lang="zh-CN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动作面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522730"/>
            <a:ext cx="4880610" cy="4880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9450" y="970915"/>
            <a:ext cx="60921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2.</a:t>
            </a:r>
            <a:r>
              <a:rPr lang="zh-CN" altLang="en-US" b="1">
                <a:sym typeface="+mn-ea"/>
              </a:rPr>
              <a:t>批量改图片大小</a:t>
            </a:r>
            <a:endParaRPr lang="zh-CN" altLang="en-US" b="1"/>
          </a:p>
          <a:p>
            <a:pPr algn="l"/>
            <a:r>
              <a:rPr lang="zh-CN" altLang="en-US" sz="1600">
                <a:sym typeface="+mn-ea"/>
              </a:rPr>
              <a:t>    窗口</a:t>
            </a:r>
            <a:r>
              <a:rPr lang="en-US" altLang="zh-CN" sz="1600">
                <a:sym typeface="+mn-ea"/>
              </a:rPr>
              <a:t>——</a:t>
            </a:r>
            <a:r>
              <a:rPr lang="zh-CN" altLang="en-US" sz="1600">
                <a:sym typeface="+mn-ea"/>
              </a:rPr>
              <a:t>动作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/>
              <a:t>一、定义动作</a:t>
            </a:r>
            <a:endParaRPr lang="zh-CN" altLang="en-US" sz="1600"/>
          </a:p>
          <a:p>
            <a:pPr algn="l"/>
            <a:r>
              <a:rPr lang="en-US" altLang="zh-CN" sz="1600"/>
              <a:t>1.</a:t>
            </a:r>
            <a:r>
              <a:rPr lang="zh-CN" altLang="en-US" sz="1600"/>
              <a:t>打开一张图片</a:t>
            </a:r>
            <a:endParaRPr lang="zh-CN" altLang="en-US" sz="1600"/>
          </a:p>
          <a:p>
            <a:pPr algn="l"/>
            <a:r>
              <a:rPr lang="en-US" altLang="zh-CN" sz="1600"/>
              <a:t>2.</a:t>
            </a:r>
            <a:r>
              <a:rPr lang="zh-CN" altLang="zh-CN" sz="1600"/>
              <a:t>创</a:t>
            </a:r>
            <a:r>
              <a:rPr lang="zh-CN" altLang="en-US" sz="1600"/>
              <a:t>建一个动作</a:t>
            </a:r>
            <a:r>
              <a:rPr lang="en-US" altLang="zh-CN" sz="1600"/>
              <a:t>——</a:t>
            </a:r>
            <a:r>
              <a:rPr lang="zh-CN" altLang="en-US" sz="1600"/>
              <a:t>命名</a:t>
            </a:r>
            <a:endParaRPr lang="zh-CN" altLang="en-US" sz="1600"/>
          </a:p>
          <a:p>
            <a:pPr algn="l"/>
            <a:r>
              <a:rPr lang="en-US" altLang="zh-CN" sz="1600"/>
              <a:t>3.</a:t>
            </a:r>
            <a:r>
              <a:rPr lang="zh-CN" altLang="en-US" sz="1600"/>
              <a:t>点击开始记录</a:t>
            </a:r>
            <a:endParaRPr lang="zh-CN" altLang="en-US" sz="1600"/>
          </a:p>
          <a:p>
            <a:pPr algn="l"/>
            <a:r>
              <a:rPr lang="en-US" altLang="zh-CN" sz="1600"/>
              <a:t>4.</a:t>
            </a:r>
            <a:r>
              <a:rPr lang="zh-CN" altLang="en-US" sz="1600"/>
              <a:t>设置单张图片的大小</a:t>
            </a:r>
            <a:endParaRPr lang="zh-CN" altLang="en-US" sz="1600"/>
          </a:p>
          <a:p>
            <a:pPr algn="l"/>
            <a:r>
              <a:rPr lang="en-US" altLang="zh-CN" sz="1600"/>
              <a:t>      </a:t>
            </a:r>
            <a:r>
              <a:rPr lang="zh-CN" altLang="en-US" sz="1600"/>
              <a:t>注意：</a:t>
            </a:r>
            <a:r>
              <a:rPr lang="en-US" altLang="zh-CN" sz="1600"/>
              <a:t>*</a:t>
            </a:r>
            <a:r>
              <a:rPr lang="zh-CN" altLang="en-US" sz="1600"/>
              <a:t>约束比例</a:t>
            </a:r>
            <a:endParaRPr lang="zh-CN" altLang="en-US" sz="1600"/>
          </a:p>
          <a:p>
            <a:pPr algn="l"/>
            <a:r>
              <a:rPr lang="zh-CN" altLang="en-US" sz="1600"/>
              <a:t>         </a:t>
            </a:r>
            <a:r>
              <a:rPr lang="en-US" altLang="zh-CN" sz="1600"/>
              <a:t>*</a:t>
            </a:r>
            <a:r>
              <a:rPr lang="zh-CN" altLang="en-US" sz="1600"/>
              <a:t>不要中途做其他事情</a:t>
            </a:r>
            <a:r>
              <a:rPr lang="en-US" altLang="zh-CN" sz="1600"/>
              <a:t>(</a:t>
            </a:r>
            <a:r>
              <a:rPr lang="zh-CN" altLang="zh-CN" sz="1600"/>
              <a:t>只是</a:t>
            </a:r>
            <a:r>
              <a:rPr lang="en-US" altLang="zh-CN" sz="1600"/>
              <a:t>ps</a:t>
            </a:r>
            <a:r>
              <a:rPr lang="zh-CN" altLang="en-US" sz="1600"/>
              <a:t>中</a:t>
            </a:r>
            <a:r>
              <a:rPr lang="en-US" altLang="zh-CN" sz="1600"/>
              <a:t>),   </a:t>
            </a:r>
            <a:r>
              <a:rPr lang="zh-CN" altLang="en-US" sz="1600"/>
              <a:t>视图命令放大缩小等除外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*</a:t>
            </a:r>
            <a:r>
              <a:rPr lang="zh-CN" altLang="en-US" sz="1600"/>
              <a:t>就是做了，咋地？</a:t>
            </a:r>
            <a:endParaRPr lang="zh-CN" altLang="en-US" sz="1600"/>
          </a:p>
          <a:p>
            <a:pPr algn="l"/>
            <a:r>
              <a:rPr lang="zh-CN" altLang="en-US" sz="1600"/>
              <a:t>  点击</a:t>
            </a:r>
            <a:r>
              <a:rPr lang="en-US" altLang="zh-CN" sz="1600"/>
              <a:t>——</a:t>
            </a:r>
            <a:r>
              <a:rPr lang="zh-CN" altLang="zh-CN" sz="1600"/>
              <a:t>停止</a:t>
            </a:r>
            <a:r>
              <a:rPr lang="en-US" altLang="zh-CN" sz="1600"/>
              <a:t>——</a:t>
            </a:r>
            <a:r>
              <a:rPr lang="zh-CN" altLang="en-US" sz="1600"/>
              <a:t>删除多余动作</a:t>
            </a:r>
            <a:endParaRPr lang="zh-CN" altLang="en-US" sz="1600"/>
          </a:p>
          <a:p>
            <a:pPr algn="l"/>
            <a:r>
              <a:rPr lang="zh-CN" altLang="en-US" sz="1600"/>
              <a:t>  重新单击</a:t>
            </a:r>
            <a:r>
              <a:rPr lang="en-US" altLang="zh-CN" sz="1600"/>
              <a:t>——</a:t>
            </a:r>
            <a:r>
              <a:rPr lang="zh-CN" altLang="en-US" sz="1600"/>
              <a:t>开始记录按钮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5.</a:t>
            </a:r>
            <a:r>
              <a:rPr lang="zh-CN" altLang="en-US" sz="1600"/>
              <a:t>图片另存为</a:t>
            </a:r>
            <a:r>
              <a:rPr lang="en-US" altLang="zh-CN" sz="1600"/>
              <a:t>ctlr+shift+alt +s</a:t>
            </a:r>
            <a:endParaRPr lang="en-US" altLang="zh-CN" sz="1600"/>
          </a:p>
          <a:p>
            <a:pPr algn="l"/>
            <a:r>
              <a:rPr lang="en-US" altLang="zh-CN" sz="1600"/>
              <a:t>6.</a:t>
            </a:r>
            <a:r>
              <a:rPr lang="zh-CN" altLang="en-US" sz="1600"/>
              <a:t>关闭图片</a:t>
            </a:r>
            <a:r>
              <a:rPr lang="en-US" altLang="zh-CN" sz="1600"/>
              <a:t>ctrl+W——</a:t>
            </a:r>
            <a:r>
              <a:rPr lang="zh-CN" altLang="en-US" sz="1600"/>
              <a:t>是否保存</a:t>
            </a:r>
            <a:r>
              <a:rPr lang="en-US" altLang="zh-CN" sz="1600"/>
              <a:t>——</a:t>
            </a:r>
            <a:r>
              <a:rPr lang="zh-CN" altLang="en-US" sz="1600" b="1"/>
              <a:t>否！</a:t>
            </a:r>
            <a:endParaRPr lang="zh-CN" altLang="en-US" sz="1600" b="1"/>
          </a:p>
          <a:p>
            <a:pPr algn="l"/>
            <a:r>
              <a:rPr lang="en-US" altLang="zh-CN" sz="1600"/>
              <a:t> </a:t>
            </a:r>
            <a:r>
              <a:rPr lang="zh-CN" altLang="en-US" sz="1600"/>
              <a:t>（因为我们已经另存了，这里选</a:t>
            </a:r>
            <a:r>
              <a:rPr lang="zh-CN" altLang="en-US" sz="1600" b="1"/>
              <a:t>保存</a:t>
            </a:r>
            <a:r>
              <a:rPr lang="zh-CN" altLang="en-US" sz="1600"/>
              <a:t>将修改并覆盖原图片）</a:t>
            </a:r>
            <a:endParaRPr lang="zh-CN" altLang="en-US" sz="1600"/>
          </a:p>
          <a:p>
            <a:pPr algn="l"/>
            <a:r>
              <a:rPr lang="en-US" altLang="zh-CN" sz="1600"/>
              <a:t>7.</a:t>
            </a:r>
            <a:r>
              <a:rPr lang="zh-CN" altLang="en-US" sz="1600"/>
              <a:t>停止记录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11910" y="600075"/>
            <a:ext cx="77552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ym typeface="+mn-ea"/>
              </a:rPr>
              <a:t>二、播放动作</a:t>
            </a:r>
            <a:endParaRPr lang="zh-CN" altLang="en-US" b="1"/>
          </a:p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zh-CN">
                <a:sym typeface="+mn-ea"/>
              </a:rPr>
              <a:t>单张播放</a:t>
            </a:r>
            <a:r>
              <a:rPr lang="en-US" altLang="zh-CN">
                <a:sym typeface="+mn-ea"/>
              </a:rPr>
              <a:t>-</a:t>
            </a:r>
            <a:r>
              <a:rPr lang="zh-CN" altLang="zh-CN">
                <a:sym typeface="+mn-ea"/>
              </a:rPr>
              <a:t>测试成果</a:t>
            </a:r>
            <a:endParaRPr lang="zh-CN" altLang="zh-CN"/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zh-CN">
                <a:sym typeface="+mn-ea"/>
              </a:rPr>
              <a:t>选择刚刚定义的动作名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播放</a:t>
            </a:r>
            <a:r>
              <a:rPr lang="en-US" altLang="zh-CN">
                <a:sym typeface="+mn-ea"/>
              </a:rPr>
              <a:t>	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批量播放</a:t>
            </a:r>
            <a:endParaRPr lang="zh-CN" altLang="en-US"/>
          </a:p>
          <a:p>
            <a:pPr algn="l"/>
            <a:r>
              <a:rPr lang="zh-CN" alt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）文件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自动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批处理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）选择组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动作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选择要修改的文件夹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zh-CN">
                <a:sym typeface="+mn-ea"/>
              </a:rPr>
              <a:t>）目标：无</a:t>
            </a:r>
            <a:endParaRPr lang="zh-CN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OK</a:t>
            </a:r>
            <a:endParaRPr lang="zh-CN" altLang="zh-CN">
              <a:sym typeface="+mn-ea"/>
            </a:endParaRPr>
          </a:p>
          <a:p>
            <a:pPr algn="l"/>
            <a:r>
              <a:rPr lang="zh-CN" altLang="zh-CN">
                <a:sym typeface="+mn-ea"/>
              </a:rPr>
              <a:t> </a:t>
            </a:r>
            <a:endParaRPr lang="zh-CN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***</a:t>
            </a:r>
            <a:r>
              <a:rPr lang="zh-CN" altLang="zh-CN">
                <a:sym typeface="+mn-ea"/>
              </a:rPr>
              <a:t>中途停止可以按</a:t>
            </a:r>
            <a:r>
              <a:rPr lang="en-US" altLang="zh-CN">
                <a:sym typeface="+mn-ea"/>
              </a:rPr>
              <a:t>ESC</a:t>
            </a:r>
            <a:r>
              <a:rPr lang="zh-CN" altLang="en-US">
                <a:sym typeface="+mn-ea"/>
              </a:rPr>
              <a:t>键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zh-CN">
                <a:sym typeface="+mn-ea"/>
              </a:rPr>
              <a:t>可选参数</a:t>
            </a:r>
            <a:endParaRPr lang="zh-CN" altLang="zh-CN">
              <a:sym typeface="+mn-ea"/>
            </a:endParaRPr>
          </a:p>
          <a:p>
            <a:pPr algn="l"/>
            <a:r>
              <a:rPr lang="zh-CN" alt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）包含所有子文件夹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）其他颜色和打开选项碰到后可看情况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回车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）目标面板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可以不在定义动作时指定存储的文件夹，而在这个面板中指定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Jinliang</dc:creator>
  <cp:lastModifiedBy>Jinliang</cp:lastModifiedBy>
  <cp:revision>25</cp:revision>
  <dcterms:created xsi:type="dcterms:W3CDTF">2017-08-20T13:04:16Z</dcterms:created>
  <dcterms:modified xsi:type="dcterms:W3CDTF">2017-08-20T14:01:01Z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