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notesSlides/notesSlide4.xml" ContentType="application/vnd.openxmlformats-officedocument.presentationml.notesSlide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notesSlides/notesSlide5.xml" ContentType="application/vnd.openxmlformats-officedocument.presentationml.notesSlide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  <p:sldMasterId id="2147483671" r:id="rId2"/>
  </p:sldMasterIdLst>
  <p:notesMasterIdLst>
    <p:notesMasterId r:id="rId20"/>
  </p:notesMasterIdLst>
  <p:sldIdLst>
    <p:sldId id="2602" r:id="rId3"/>
    <p:sldId id="330" r:id="rId4"/>
    <p:sldId id="2608" r:id="rId5"/>
    <p:sldId id="2616" r:id="rId6"/>
    <p:sldId id="259" r:id="rId7"/>
    <p:sldId id="266" r:id="rId8"/>
    <p:sldId id="260" r:id="rId9"/>
    <p:sldId id="261" r:id="rId10"/>
    <p:sldId id="262" r:id="rId11"/>
    <p:sldId id="263" r:id="rId12"/>
    <p:sldId id="264" r:id="rId13"/>
    <p:sldId id="265" r:id="rId14"/>
    <p:sldId id="2609" r:id="rId15"/>
    <p:sldId id="2614" r:id="rId16"/>
    <p:sldId id="2615" r:id="rId17"/>
    <p:sldId id="2612" r:id="rId18"/>
    <p:sldId id="261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2.05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13024 412 8077,'-15'-7'-56,"7"-1"0,2-5 0,-1 1 1,-3 3-1,-3-3 0,-3-1 1039,-4-2-923,-3 1 1,-12 4-164,-5 0 0,-4 2 34,-5-2 0,-5 4 60,-9 6 0,-4-5-96,-7 0 1,-1-2-106,-3 2 1,-4 2 84,-6-7 1,-5 5 73,0-4 1,-5 4 80,5-5 1,-7 2-19,2-2 0,47 4 0,1 1-2,-2 2 0,1 1 1,-1-3-1,1 0 18,0 2 1,-1 1 0,-2-3 0,-1 0 4,-2 3 1,1-1 0,-4-2 0,1 0-10,0 3 0,0 0 1,-2-1-1,1 1-198,4 2 0,-1 0 0,0-2 0,-1-1 160,-1 0 1,0 1 0,-4-1 0,0 1 30,2 2 0,0 0 0,-5 0 0,1 0-23,6 0 1,0 0 0,-3 0 0,-1 0 4,2 0 0,-1 0 0,-4 0 0,0 0-5,2 0 0,0 0 1,0 0-1,1 0 2,4 0 0,1 0 0,-4 0 0,1 0-3,0 0 0,0 0 1,-3 0-1,0 0 4,3 0 0,0 0 0,-1 2 0,1 1 0,2-1 0,1 1 1,-1 0-1,0 0 2,0 0 0,0-1 0,1 0 0,-1-1 1,0 4 1,0 0 0,3-3 0,-1 0 9,1 0 1,0 0 0,0 2-1,-1-1-3,-2-1 0,1 1 0,2 2 0,0 0 2,2-3 0,1 1 0,0 1 0,1 1-8,1-2 0,-1-1 0,0 3 0,0 0-141,-2-3 1,0 1-1,4 2 1,0 1 139,-1 0 0,-1-2 0,-42 4 0,-4 2 0,3 0-2,43-3 1,1 1-1,-42 5 6,-5-3 0,0 3-53,0-4 0,47-2 0,-1-1 37,-2 2 1,0-1-1,-44 8-9,0 0 1,0-1 16,0 1 1,2 0-3,-2-1 1,7 1 19,-3 0 0,5 4-25,0 1 0,1 1 81,0-1 1,0-2-70,0 6 0,4-4 136,1 4 1,-5 1-100,-5 4 1,0 1 1,4-1 0,1 0 15,0 1 0,-2 4 3,-3 0 1,3 6 92,-3-6 1,5 7-98,5-2 1,-4-1-102,4 1 1,3 0 88,1 5 1,-1 0-87,2 0 1,0 0 33,4 0 1,2 2-15,4 3 0,-3-3-17,8 3 1,-6 1-10,5-1 0,-4 2 23,4-2 0,0-2-113,6 7 1,-6-1 137,0 1 0,5 3-9,6-3 0,-1 4 26,-5 6 0,0 1 35,0 4 0,2-2 115,3-3 0,-1-2-146,6 6 1,-5 6 3,5 4 0,0 1-30,5-6 1,0 1 41,0-1 1,1 1-88,4-1 0,-4 5 76,4 1 1,3 6-1,2-2 1,-2 2 32,2-2 1,-1-1-6,6-4 1,0 4-53,-1 6 0,2-1 9,4-4 0,-2 2-18,6-7 0,1 7 37,4-1 1,-5 4-99,1 5 1,-1-2 65,5 7 0,6-6 259,-1 1 1,5 0-116,-5-5 0,5 5-239,-5-4 0,7-1 180,-2 5 1,4 2 9,1-2 1,0 0-102,0-5 0,0-5 55,0 1 1,0-3-192,0 2 0,1 4 62,4-4 1,-3 4 268,3 1 0,1 0-54,-1 0 1,0-4-137,-5-1 1,0-3 10,0 8 1,0-9 10,0 4 0,5-6 27,0-4 0,0 2-10,-5 4 0,5-4 16,0 3 0,4 2-47,-4-1 1,7-1-159,-3-4 1,6-1 65,5 1 1,-4-1 35,4 1 0,-2 1 68,1 3 1,-1-3-1,7 4 0,-7-8 13,1 3 1,3-2-49,-3 11 0,6-6 124,-6 1 1,2-1-56,-1 1 1,-2 4-100,7 6 1,-1-4 51,5-1 1,1-1-28,-1 1 1,2 3-16,4-2 0,-3 1-16,7-2 1,-1 3-10,1-2 0,4 2 43,-4 3 0,2-13-132,-2-2 0,3-6 122,-2 1 1,4-2 8,5-3 1,-2-9 21,7 4 0,-5-10 303,5 0 0,0-2-266,4 2 1,1-8 14,0 3 1,0-3 39,0 3 1,9 0-77,11 0 0,-4-1 33,8-4 1,0 3-31,1-2 1,-37-20 0,2 1-37,0-2 0,0 1 0,3-2 0,1 0 20,-4-3 0,0-1 0,2 1 0,0-1-3,3 1 1,0 0 0,1 0 0,0-1-12,1 1 1,0 0 0,2-3-1,-1 0-1,-3 1 0,-1-1 1,4-3-1,1 0 3,-2 0 0,0 1 0,4 1 0,0-1 5,-2 0 1,1 0 0,2 0 0,-1 0-126,-3-2 0,-1-2 0,2 0 0,0-2 129,0 1 1,1 0-1,3 0 1,-1 0-26,0 2 1,0 0 0,1-2 0,1-1 24,-2-2 0,0 0 1,4 2-1,1-1 0,2 0 0,1-1 0,5 1 0,0-1-1,0-2 0,-1 0 0,0 2 1,0 1-162,-2-1 1,0 1 0,0-1-1,0 1 180,2-3 1,1 0 0,5 0 0,0 0-20,2 0 0,0 0 0,2 0 0,1 0 23,-1-1 0,0 2 0,3-1 0,0 1-268,4 2 1,1-1-1,0-1 1,1 1 271,1 3 0,0 0 0,0-2 0,-1-1-187,-1 3 0,-1 0 1,0-1-1,0 0 210,3 1 0,0 0 1,-1 1-1,0 1-17,2-2 0,-1 0 0,-2 1 1,1 1 4,-4 0 0,0 0 0,0 0 0,0-1 7,0-1 1,1 0 0,3 3 0,0 1-16,-1-4 0,0-1 0,-1 5 0,-1-1-43,-5-3 1,-1 0-1,-1 1 1,1 1-33,2 0 1,1 0-1,1 1 1,-1-1 10,0 0 0,0 1 1,1-1-1,-1 0 28,-5 1 1,0-1 0,-1 0 0,1-1-6,2-1 1,1 0 0,2 2 0,1-1 3,-1-1 0,0 0 0,2 1 0,0 1-4,-5 0 0,1 1 0,2 1 0,1 1-21,-2 0 0,1 0 1,5 0-1,1-1 29,-1-1 0,-1-1 0,5 3 1,0 0-123,-7-1 1,0 1 0,6 0 0,0 0 89,2-2 1,-1-1 0,-5 0-1,-2 0 21,0 1 0,1-1 0,-2-2 0,0 0 20,1 0 0,1 0 1,-1-3-1,2 0 49,3 3 1,0 0 0,-5-1 0,-1 0-47,1 1 1,0 0 0,1 2 0,0-1 49,1-1 0,1 0 0,3 1 0,0 1-45,-1 0 1,0 1-1,-1-1 1,-1 1-2,0-1 1,0 0-1,-2 1 1,0-1 0,-1 0 1,0 1-1,3 0 1,1 0 6,1 2 0,0 0 0,-4-2 0,0 0-25,-1 2 0,0 0 1,0-2-1,-1 0 9,4-1 0,0 1 0,-2-1 1,0 0-5,1 1 1,1-1-1,-5 0 1,-1-1 8,-1-1 0,-1 0 0,-1 1 0,1 1 0,0-2 1,0 0 0,0-1 0,1 0-41,4 1 0,0 0 1,-6-3-1,0-1 24,4 1 0,-1 1 0,-4-2 0,0-1-13,2 1 1,1-2-1,-2 1 1,0 0 16,2 0 0,-1 0 0,-4 0 0,-1 0 0,0 1 1,1-2 0,-3 1-1,0-1 37,-1-1 0,1-1 1,2-1-1,1 0-4,4-3 0,1-1 0,-5 3 0,0 0-22,2 1 1,0-2 0,-5 0 0,0-2 3,0-1 0,0-2 0,-1-1 0,0 0 94,1 2 1,0 0 0,-5-3 0,0 0-55,0 1 0,0-1 1,0 2-1,0 0-20,0-1 0,0-1 0,2 1 0,0-2-2,0-3 1,1 0 0,-4 3 0,0 2-81,-1-3 0,-1 0 1,2 0-1,-1-1 27,0-1 1,-1 0 0,1-1 0,-1 0 18,-1 0 0,-1 2 1,-1 0-1,0 1-15,-1-2 0,0-1 0,-1-1 0,0-1-67,-2-2 1,0 0 0,-1 0 0,-1-2 264,3-3 1,-1 0 0,-2 3 0,-1-1-176,-1-1 0,-1-2 0,2 0 1,-2-2 5,-1-2 0,-2 0 0,3-2 0,-1-1-13,-3 4 1,-1-1 0,2-3 0,-1-1 98,-6 3 0,1-2 0,3-4 1,-1-1-68,1-1 0,-2-1 1,2 0-1,-2-1-31,-1 2 0,-1-1 0,1-1 1,0-1 34,-5 3 0,-1-1 1,0-1-1,-1-1 1,2 1 1,0-2 0,-1-1 0,-1-1-113,2 1 0,0-1 0,-2-2 0,0 0 29,-3 3 0,-1-1 0,1-3 0,0 0 36,0 1 0,-1 0 0,0 0 1,0-1 1,-1 1 1,-1 0 0,-1-1 0,-1 0-100,-2 4 1,-1-1 0,0-3-1,1 0 154,-1 2 0,0-2 0,-1-1 0,-2 0-84,2-3 1,-2 0 0,-2 2 0,0-1-7,0 0 1,1-2-1,-2 1 1,1-1-4,1 1 0,-1 0 1,-2-2-1,0 0 94,0 2 1,0 0 0,0-3 0,0 1-41,-2 2 1,-1 0 0,0-2 0,0 0 41,1 2 1,-1 0 0,-2-5 0,-1 0-5,1 3 0,0-1 0,-1 1 1,-1 0 47,0 4 0,0 1 0,-3-1 0,0 1-52,1 0 1,-1-1-1,-3-2 1,0 0 71,0 1 1,1-1-1,-1-2 1,-2 0-119,1 5 0,-1 0 0,0-3 0,1 1-104,7-45 1,-9 48 0,1-1 109,-2 0 0,-1-1 0,8-46 24,-7 0 1,0 0-117,-5 47 0,0-1 1,0-1-1,0 0 51,0 2 0,0-1 0,-2-1 0,-1 0 78,-2-45 0,-3 48 0,0-1-35,1 0 0,-1-1 0,-3-2 0,-1 0 3,3 0 0,-2 0 0,-3 0 0,-3 1-24,3 1 1,-1 1-1,-1 0 1,-1 0-3,3 2 0,-1 0 0,-2-1 0,0 1 143,-18-44 1,-6 5-122,2 4 1,-3-1 27,20 39 0,0-1 0,-22-36-19,0 0 0,-7-1 56,-3 1 1,26 40 0,-1 0-58,0-2 1,-1 1 0,-1 1-1,-2 0 5,2 1 0,-1 0 0,-3-1 0,-1 0-2,2 1 0,0 1 1,-3-3-1,-1 1-2,-4-1 1,0 0-1,3 2 1,0 1-67,-5-1 1,0 0 0,3 3 0,0 0 38,-2-3 1,-2 1 0,-1 1-1,-1 1-15,-7-3 1,0 1-1,5 2 1,0 1 24,0-1 0,0 0 1,3 2-1,1 0-6,1 3 1,-1 0 0,-2-3 0,-2 2 8,-2 0 1,-1 1 0,3 3 0,0 2 9,-2-1 1,-1 1 0,4 1 0,0 0-7,-3-1 1,-1 0-1,2-3 1,-1 0 5,-5 0 1,-1 0-1,4 2 1,0 1 113,-1 2 0,0 1 0,-1-1 0,1 1-121,0-1 1,0 0 0,-4-1 0,0 1-15,-1 2 1,0 1 0,2-4 0,0 0 10,-4 1 1,0 0 0,3 0 0,0-1-1,-4 1 0,1 0 0,1-2 1,-1 1 9,0 1 0,0 0 1,1 1-1,0 1 4,-1 1 0,0-1 1,1 2-1,1-1 34,0-1 0,0 1 0,-6 0 0,-2-1-42,-4-4 1,0-1 0,-1 5 0,0 0 32,-1-5 1,-1 1 0,0 2 0,1 0-20,2 0 1,0 0-1,-2-1 1,-1 0-27,-2 4 1,0-1 0,4 1-1,0-1 26,-1 3 1,-1 0-1,3 0 1,-1 0-31,-1 0 1,-1 0-1,-3 0 1,-1 0 9,-3 0 0,0 0 0,4 0 0,0 0-4,1 0 0,0 0 0,0 0 0,-1 1-26,3 2 1,1-1 0,-2-1-1,1 0 30,3 1 1,0 0 0,1 2 0,0 0-1,1 1 1,1 0 0,-2-1 0,-1 0-3,-2 1 0,-1 0 0,1-1 1,-1 2 43,0 1 0,1 0 0,2 1 0,0-1-34,0 0 0,0 0 0,4 1 0,0 1 26,1 0 1,0 1-1,-2-1 1,0 0-43,4 3 1,1 0-1,-1 0 1,0 1-2,5 1 1,1 1 0,-2-1 0,1 0 0,-3-2 0,1 0 0,0 2 0,0 0-4,-1-2 1,1 0 0,0 2 0,1 0 12,6 0 1,0 1 0,-2 2 0,0 0-5,2 1 0,0-1 0,-3 0 0,0 0 32,0-2 1,1-1-1,1 1 1,0-1-33,2 1 1,-1 0-1,-1-1 1,0 1 56,1 0 1,0-1 0,-1 2 0,-1-1-36,5 2 0,0 1 1,-3-3-1,1 0 10,-45-2 1,-1 0 0,1 0 0,45 5 0,1 0-3,-46-6 1,48 3 0,1 1 84,-44-4 1,3 2-75,-3-2 1,-1 5 1,6-5 1,-3 7-6,8-2 0,1-2-18,-1 3 0,-4-8 30,-1 2 1,-4 2-2,9-2 1,1 1 43,-1-6 1,1 5 181,-1 0 1,3 2-141,7-2 0,1-1-70,3 6 0,-1 0 509,6 5 0,1 0-536,4 0 1,-7 0-118,-2 0 0,-2 0 65,1 0 1,9 0-165,6 0 1,1 0 407,0 0 0,2 0-454,7 0 1,1 0 177,4 0 1,-3 0-210,2 0 1,5 0 106,0 0 1,6 0-470,4 0 1,-2 0 625,2 0 0,2 0 0,-1 0 0,-1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9.30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1 161 8133,'14'-7'0,"-4"5"-267,0-3 1,-5 4-82,5 1 1145,-1 0 1,4 6-281,-3 4 0,-2 3-234,-3 2 1,-3 1-263,3 4 0,-4-4 77,-1 4 0,0 1-465,0-1 1,0-1 214,0-4 0,-1-2-165,-4-3 0,3-2-12,-3-3 133,-3-4 0,5 4 111,-7-10 0,7-3 5,-2-6 1,3-3 344,2-2 1,2-4-110,3-7 0,3 1 22,7 0 0,-1-1-30,1 1 1,5-1 264,-1 1 0,1 6-99,-5 4 1,4 2-43,1 3 1,-1 5-152,-4 4 1,-2 5-108,-3 5 1,3 8-70,-3 7 0,-2 5 40,2-6 1,-7 7-74,2-1 0,-3 1 59,-2-2 0,0 3-360,0-8 1,0 1 138,0-6 1,0 1-280,0 0 1,1-2 132,4-3 0,-3-2-518,3-3-61,3-4 975,0 6 0,13-14 0,2-1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15.92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89 8392,'14'0'-619,"1"0"996,0 0 668,-7 0-1010,5 0 0,-10 0 9,7 0 1,-7 6 1,2 4 0,-3-2 109,-2 2 0,0 0-208,0 4 1,0 1 109,0 0 0,-2 1-256,-3 4 1,2-4-26,-7 4 0,5-4-17,-4-1 1,5-6 380,-1 1-175,-3-7 1,5 4 230,-7-7-235,7 0 1,-4-2 109,7-3 0,0-4-15,0-11 0,0 2 23,0-6 1,5 4-31,0-5 1,11 1-4,-1-5 0,3 4 108,-3 1 0,0 6-123,-1-2 0,1 5-112,0 6 0,-6-3 169,1 7-135,0 0 1,3 13 76,-3 7 1,1 0-52,-6 4 0,0 3 4,-5-3 1,0 7-8,0-1 1,0-4-143,0-1 1,0 1 3,0-1-267,0-1 206,0-4-113,0 0 0,0-6-209,0 1-46,7-7 177,1 4 414,7-14 0,6-1 0,2-6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16.0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1 7884,'8'9'174,"-3"1"1,-3-5 93,-2 5 1,0 0-312,0 4 0,0 3 7,0 2 1,0-2-107,0 2 0,0 2 124,0-1 0,0-5-143,0-6 0,0 1-510,0 5 449,0-7 0,-2-1 222,-3-7 0,-3-13 0,-7-4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16.25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44 8392,'9'-1'0,"-5"-4"0,3 2-647,-2-7 531,0 7 0,-4-9 457,4 7-469,-3 0 1,4 7-194,-6 3 0,2 3-83,3 7 1,-3-1 403,3 1 0,-4 5 0,-1-1 0,7 7 0,1-3 0,7 7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17.17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74 8392,'10'0'-172,"0"0"-29,-7 0 1,9 7 332,-7 3 0,0 3 306,-5 1 1,0 1-444,0 0 1,0 4 59,0 1 0,0 1-115,0-1 0,-2-4-65,-3 4-280,3-4 327,-4-1 3,-1-7-76,6-2 0,-6-7 116,7-4 1,0-5-2,0-9 1,2 2 8,3-2 1,3-3 65,7 3 0,-1-1-29,1 6 0,5-1 2,-1 0 1,1 2 12,-6 3 0,1 2 102,0 3 0,0 4-26,-1-4 0,1 10-68,0 4 1,-6 4 51,1 2 1,-5 5-41,5-1 1,-7 6-146,2-6 1,-3 3 73,-2-3 0,0-2-67,0 2-24,0-3-11,0-1 195,6 0 1,2-7-94,7-3 1,0-3 39,0-2 1,4-5-27,1 0 0,6-7 79,-2 3 0,4-6 11,2-5 0,-1 4 6,0-4 0,-4-1-4,-1 2 0,-1-1 7,2 5 1,-4-4 43,-6-1 1,-2 0-73,-4 6 1,-2-1 144,-7 0 0,0 6-117,0-1 1,-2 5-164,-3-5 1,-4 5 98,-11-5 1,4 2-16,-4-2 0,-1 4-7,1 6 0,-6 0-109,2 0 0,1 0 3,-2 0 0,7 6 90,-1 4 1,-2 3-170,1 2 0,2 0 151,8-1 0,-1 6-35,6 0 1,0 1 53,5-2 0,0-1 2,0 7 1,2-7 12,2 1 1,5-2 14,5-3 1,1-1 2,0-3 1,1-2-26,4-3 0,-4-3 94,4 3 0,-4-4-83,-1-1 1,-1-6 131,1-4 0,0-3-87,-1-2 1,-4-4 8,0-1 1,-5 1 18,5 4 1,-7 0 94,2 1-99,-3-1-14,-2 0-286,0 7 204,6 1 0,-4 19 15,3 3 1,-4 7 86,-1-2 0,5 8 1,0 1 1,2 2 4,-3 8 0,0 1 12,6 4 0,-7 5 65,2 0 0,1 6-93,-1-1 0,0 10-24,-5 4 1,0-1 43,0 2 1,-2-2-199,-3 2 1,-9-6-1,-11-9 1,-4-10-113,-5-9 0,1-13 99,-6-7 0,1-2 41,-1-8 0,3-8 182,7-12 0,1-6-109,3-9 0,1-1 188,9-3 1,-1-3-111,11-8 1,2 1 154,8 0 1,4-5-41,11 0 1,3-1-70,6 1 1,7 1-28,3-6 0,4 4-29,1 1 0,-5 1-147,0 14 1,-6 5 100,1 4 0,-4 9-465,-6 1 0,-3 5-69,-6 5-1150,0 4 1669,0-6 0,-1 14 0,1 1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24.76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30 104 8578,'1'-20'0,"4"1"0,-3-1 790,3 5-269,-4 1 0,-1 6-290,0 1-357,0 7 0,0 2 153,0 3 1,0 3-4,0 6 1,0 1-227,0 0 1,0-1 89,0 1 1,-4 2-291,-1 2 1,0-3 115,5 4 1,-5-4-314,0-1 1,0 0-5,5-1 603,0-5 0,-6 10 0,-3-2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25.161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236 161 12131,'-9'-7'-502,"4"-2"0,-1-5 488,1 0 1,-2 6 263,3 3 0,0-2-117,-5 2 0,4 0 80,-5 5 1,5 2-181,-5 3 0,2 3 50,-2 7 0,-3 6-235,3 4 0,-3 4 236,-1 5 1,0-1 22,5 6 0,-3 0-275,7 5 1,-1 0 91,1 1 1,3-1-187,-3 0 0,5 0 22,5 0 1,3-6-43,7-4 1,6-3 145,4-2 1,9-4-157,5-1 1,4-7 30,1-3 1,2-6 164,3-8 1,3-3 78,7-7 1,-1-6-108,1-13 0,-5-7 327,0-3 1,-7-10 46,2-5 1,-4-5-86,-6-5 1,-5-1-33,-9-4 1,-6-1-78,-9 6 1,-12 7-264,-12 8 0,-9 10 199,-12 5 0,-2 9-93,-7 6 1,0 9 135,0 5 1,-2 5-107,-3 5 0,-3 3-97,-7 7 1,0 6-257,0 3 1,2 4 69,3 1 1,0 3 353,10 2 0,-6-3 0,10 6 0,4 1 0,4 1 0,2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36.8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177 131 8439,'8'-21'0,"-2"3"588,-6-6 0,5 6 484,0-2-1003,0 4 1,-3 8 133,2 3 1,-2 11-415,3 9 1,-3 1 85,-2 9 0,-2-1-84,-3 6 0,2-1 214,-7 0 0,5 6-109,-5-1 0,5 2-26,-4-2 1,0-1 54,0 6 0,-4-5 4,3 6 1,-2-6 81,3 5 0,-5-6-129,5 1 0,1 2 56,-2-2 1,2-4-120,-2-6 0,-2-4 114,7 4-6,-6-6 235,3 4-175,0-14 368,1-2 0,7-7-108,0-4 0,2-3-129,3-7 0,3 0-38,7 0 1,-4 1 22,4-1 1,-4 0-24,9 1 0,1-1-18,-1 0 0,4 1-184,-4-1 0,4 5 119,-4 0 0,6 5-304,-2-4 1,-1 5 90,2-1 1,-2-1-69,1 1 0,7 0 30,-6 5 1,6 0 4,-7 0 1,-1 0-79,1 0 1,-1 0-355,2 0 681,-4 0 0,-6 0 0,-1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37.88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1 133 8507,'6'-14'184,"-3"-1"133,7 0 1,-2 5-33,2 1 1,3 5 251,-3-1-716,3 4 1,7 1 158,-1 0 1,1 0-239,-5 0 1,-1 0 145,1 0 1,0 0-39,-1 0 0,1 0 13,0 0 0,-1 0-84,1 0 0,-5 0 137,0 0-27,-7 0-151,4 0 167,-7-7-100,0 6 1,-7-6 131,-3 7 0,-3 2 21,-2 3 0,1-2 41,-1 7 0,0-1 2,1 6 0,-1 0 15,0 0 0,2-1 177,3 1 0,-1 0-19,6-1 1,-5 1-93,5 0 0,-4-1 78,4 1-81,0 0 0,11-2-12,4-3 1,3 1-77,2-6 1,6 0-153,4-5 0,7 0 90,3 0 1,1-7-200,-2-2 0,2-4-39,3-2 0,2-1 163,-7-4 0,0 4 26,-4-4 1,-2-1-26,-4 1 0,-3 1 100,-6 4 5,-7 0 0,-1 5 286,-7 1-203,0 5 0,-5-4 453,0 3-200,-7 4 0,4-6-176,-6 7 0,4 0 101,0 0 1,2 2-122,-2 3 1,-3-2 49,3 7 1,-3-5-9,-2 4 1,6-4 14,-1 5 0,0 0-125,-5 5 0,7-6-12,3 1 1,-1 0-91,1 5 1,-5-6 104,5 1-82,0 0 0,7 3 91,3-3 1,-2 1-79,7-6 0,0 0-34,4-5 0,1 0-15,0 0 1,-1-6 60,1-4 1,0 2-2,-1-2 0,1 0 114,0-5 0,-2 6-100,-3-1 108,3 0 1,-5 0-82,7 0 97,-7 7-26,5-3-28,-5 6 0,5 1-19,-3 4 0,-2 2-4,-3 2 0,-2 4-32,7-3 0,-2 3 23,2 2 1,3-5-111,-3 0 110,3-1 0,2 6-157,-1 0 0,-4-7 23,0-3 1,-5 1-33,5-1 97,-7 0-13,10-5-9,-11 0 1,4-1 18,-6-4 1,0-3 64,0-7 0,0 3-55,0-2 0,-5 2-3,0-7 0,0 2 7,5 3 0,0-1-7,0 0 1,0-1 19,0-4 1,0 9-3,0-4 1,2 4 89,3-4-112,-3 0-26,11 1 0,-10 5 27,7 5 20,-7 2 80,10 2 68,-5 0 1,5 2-5,-3 2 94,3-2 0,-10 10-76,7-8-36,-7 8 0,11-4-28,-13 7 1,11-1-29,-7 1 1,-1-5 0,-4 0-40,0 0-80,0 4 31,0 1 0,0 0-231,0-1 282,0-5 0,0-1-59,0-3 11,0-4 175,0 6-297,0-7-574,0 0 56,0-7 168,0 6-117,0-6 297,0 7 326,-6 0 0,4 0 0,-4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38.63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45 146 8556,'0'-15'180,"0"1"-180,0-1 777,0 0-153,0 0-757,0 7 0,0 3 33,0 10 1,-2 3 130,-3 7 0,4 5-15,-4-1 0,3 6-122,2-6 1,-5 8 47,0-3 1,1 2-1,4 0 1,0-1-1,0-1-328,0-1 341,-7-2 1,5-6-48,-3 0 0,4 0 242,1-1 397,0-6-455,0-1 0,1-7-20,4 0 1,-1-12 0,5-2 1,1-11-12,5 1 1,0-4 103,-1-1 0,3-6-76,2 1 0,-2-2 171,2 2 0,2 3-143,-1-4 0,0 6-57,-6 5 1,-4 2-70,0 8 1,-5 5-134,5 5 0,-7 4 87,2 4 1,1 5 99,-1 5 1,5 8-73,-5 2 1,0-1 12,-5 1 1,1 1-163,4 4 0,-3-4 54,3-1 1,-2-4-171,2 4 0,-3-6-204,3 2 52,3 3 0,-2-7-71,4 4 0,3-6 117,-3-4 1,-2 2-217,2-7 613,0 0 0,4-12 0,1-1 0,0-7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38.7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58 8397,'0'-15'-667,"0"1"1842,0 5-304,0-4-816,0 12 0,0-4 95,0 10 1,1 3 0,4 7 0,2-1-96,3 1 1,3 1-249,-3 4 0,-2-4-327,1 4 0,1 1 310,5-1 1,-5-1-367,0-4 1,-6-5-199,6 0 56,-6-7 718,2 3 0,1-12 0,1-2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9.48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8133,'15'8'-309,"-7"5"1,5-9 55,-3 5 1536,-4 1-804,7 5 0,-6 1-113,3 4 0,1-4-215,-6 4 1,5 1-264,-5-2 76,6 1 0,-9-5-1248,3-1 694,3 1-479,-7 0 763,6-7 0,-7-3 306,0-10 0,-13-10 0,-4-8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38.92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67 8530,'0'-15'17,"0"1"1,0 4 138,0 0 1,0 5 101,0-5-508,0 7 0,0 10 41,0 12 0,5 3 209,0 2 0,6 1 0,-3 4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39.61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44 8479,'8'0'-343,"-1"0"0,-7 2 740,0 3-330,0 3 1,0 7-87,0-1 0,5 1-8,0 0 0,-1-5-36,-4-1 0,0 1-10,0 5 0,0-5 16,0-1 0,2-5 38,3 1-135,-3 3 82,11-7 70,-5 6 1,7-12 57,-1 0 0,3-6 192,2 1 1,-2 2-169,2-2 1,2 5 179,-1-5 0,6 7-71,-1-2 0,-3-1-98,3 1 1,-5 0 68,4 5 0,-4 0-48,4 0 0,-6-2-27,2-3 1,-4 4-29,-1-4 1,-5 3-26,-1 2 1,-4-5 155,5 0-96,-7-6 1,4 3-167,-7-7 1,0 5 92,0 0 1,-5 5-124,0-4 1,-6 0 85,1 0 0,-3 2-2,-2 7 0,0 0-17,1 0 1,-1 0-125,0 0 0,1 7 90,-1 2 1,0 5-120,0 0 0,1 1 106,-1 0 1,5-1-13,0 1 1,6 0 73,-6-1 1,5 1-46,-5 0 0,7-5 200,-2-1-184,3 1 1,4 5 256,3 0 0,8-6 5,6 1 1,6 2-114,-5 7 0,6-2 198,-2 2 0,4 4-113,1 2 0,1 7-12,-1 3 0,-1 5-47,-4 0 1,3 4-160,-8 5 0,1-4 110,-6 4 0,-5-5-20,-4-4 1,-7-6 117,-8-10 0,-1 3-14,-14-8 0,1-6-12,-6-8 0,-4-3-39,0-2 1,-7-2-168,2-3 0,1-5 107,-1-9 1,6-6-204,-1-9 0,9 1 55,6-6 1,9 0-90,5-5 1,5 0 50,5 0 0,10-5-216,9 0 1,10 1-130,6 9 1,7 3 129,2 7 0,10 6-207,-5 3 1,8 11 118,-3 4 0,-1 6-77,6 9 1,6 2 517,-1 12 0,6 1 0,-8 4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41.16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309 204 8462,'0'-21'-104,"0"5"-52,0-4 1,0 4 722,0 1-294,0 7 1,0-5 38,0 3 0,0 2 582,0-2-447,0 7 0,-2-8-193,-2 6 0,0 0-277,-6 5 0,1 0 121,-6 0 1,0 0-174,1 0 0,-6 6 39,0 4 0,-6 3 7,2 2 1,1 4-16,-2 1 0,7 6-149,-1-1 0,2 2-65,3 3 1,1 3 161,3-4 0,3 4 38,7-9 0,0 2 16,0-1 0,2 1 205,3-7 0,10 1-45,9-5 1,-1-5-36,1-1 0,1-5-45,4 0 1,6-2 16,-1-2 1,2-6 96,-2-4 0,-1-5-84,6-5 1,-5 3-85,6-8 0,-9 5 81,-2-4 1,4 4-160,-9-4 1,1 6-4,-11-2 0,-4 4-11,0 1 96,-7 1-7,4 5 1,-9 3-370,-3 6 185,4 0-363,-12 0 399,11 6 0,-6 1 244,3 3 0,3 3-81,-3-3 1,4-2 354,1 2-335,0-1 319,6 6-249,2 0 1,7-2-28,0-3 0,-1-4 90,1-6-88,0 0 1,0 0 30,-1 0 0,1-6-175,0-4 0,-7-3-222,-3-2 0,1 0 70,-1 1 1,0-1-199,-5 0 1,-6 1 24,-4-1 0,-5 5 93,-5 0 1,2 5 63,-6-4 0,4 5-17,-4-1 0,4 2 161,-4-2 0,6 4 19,-2-4 1,4 3 172,1 2-90,0 0 262,1 7 97,6-6 0,3 11-148,10-7 0,3 1-31,6-1 1,3-3-63,2 3 1,3 1 154,2-1 0,4 1-84,-4-1 0,-1-1-100,2 5 0,-6 0-59,6 0 1,-6 4-169,6-3 0,-7-2 6,2 2 0,-4 0 110,-1 5 1,-6-5-261,1-1 218,-7-5 1,9 4-142,-7-3 195,0-4 24,-5 6 42,0-7 0,1-5 181,4 0 0,2-6 25,3 1 0,-2 2 124,-3-2-322,3 7 126,6-10-248,1 11 128,0-5 1,0 7-161,-1 0 1,-4 5 74,0 0 1,-2 7-197,2-3 1,-2 0 76,-3 0 1,-4-4 58,4 5 98,4-7 0,-6 9-52,7-7 1,-5 0 37,4-5-26,-5 0 1,9-5 7,-4 0 1,0-5 60,0 5 1,1-5 11,5 5 1,0-4 43,-1 4 0,-4-5-83,0 5-18,0 0 0,3 3 37,-3-2-183,3 2 1,-10-5-67,7 7-183,-7 0 279,4 0 30,-7 7 0,1-5 152,4 2-209,-3-2 229,4-2 1,-4 0-180,3 0 501,-4 0-172,12 0 0,-9 0-9,6 0-127,-7 0-30,10 0 1,-7 7-20,4 2 1,-2 6-9,-3 5 1,-3 3-63,3 6 0,1 5 67,-1 1 0,2 5-120,-2 0 0,-4 4 87,4 5 0,-3-5-55,-2 0 0,5-2-22,0-7 0,1-1-157,-1-5 0,-3-6 75,3-3-287,-4-4 253,-1-8 0,0-3 79,0-10 1,-6-9-355,-4-11 0,-3-3 83,-2-1 0,2-7 92,3-3 0,-3-4 178,3-1 0,4-6 138,1-4 1,-2 1 172,3 0 0,-1-6-121,5-5 1,0-1 83,0 1 0,1 10-11,4 0 1,5 13 368,10 7 1,-2 10-197,6 4 0,-4 10 25,4 5 1,-4 5-119,4 5 0,-6 5-258,2 10 0,-1 2 132,-4 8 0,3-1-164,-8 1 1,-4 6 20,-1 3 0,-3-3 81,-2-2 0,-7-3-165,-2-2 0,-5 1 80,0-1 0,-7-6-57,-4-3 1,-3-4-29,-1-1 1,0-7-239,-1-3 1,2-4-7,4-1 0,-2-1-801,6-4 1158,1-3 0,4-14 0,0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41.7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132 133 8462,'15'-29'0,"-5"1"-306,0 4 0,-5-1-61,4 10 1278,-5 4 0,2 13-439,-6 3 1,-1 3-520,-4 6 0,1 6 17,-5 0 1,1 7 216,-2 3 0,-3 4-21,3 5 1,-3 4-1,-2-4 0,0 8-446,1 2 1,-1 0 82,0-5 0,5 5-38,1 0 1,4 0 203,-5-5 0,7-4-8,-2-1 0,3-11-515,2 1 1,2-9 178,3-1 1,3-7 351,7-3 1,4-5-71,1 1 1,6-5 179,-2-5 0,4-3-96,2-7 1,-1-5 176,0 1 1,1-6 20,-1 6 0,-4-8-111,-1 3 1,-6 1 55,2-1 0,-9 6 10,-1-2 1,-5 4 180,5 1-247,-7 0 1,3 5-74,-6 1 1,-6 5-9,-4-1 1,-3 4-15,-2 1 1,1 1 35,-1 4 1,0 2-18,1 3 1,-1 8-29,0-4 1,0 4 37,1-3 0,-1 5-30,0-1 1,6 6 21,-1-6 0,7 3-31,-2-3 0,3 2 22,2 4 1,0-4-13,0-6 0,8 0 41,7-1 0,0-1-1,4-3 0,2-3-27,-1-7 0,6 0 4,-1 0 1,-3-7-2,3-3 1,-2-4 7,1-6 0,4-3-16,-3-6 1,-4 4 15,-2 1 0,-2-1-127,-3-4 0,1-1 118,0 1 0,-2 6-8,-3 4 139,-4 2 27,1 3-171,-6 5 1,6 9 25,-7 10 0,0 5 258,0 4 1,0-1-60,0 7 0,0-5-99,0 4 0,5-4-94,0 4 0,5-6-5,-6 2 0,6-4-81,-5-1 0,7-1 76,-3 1 0,4-5-214,2 0 1,1-7 43,4 2 1,-2 1-674,7-1 0,-6 0 341,6-5 0,-2 0 495,1 0 0,10 0 0,-3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41.95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235 1 8462,'-8'0'-72,"0"0"70,3 0 0,2 1 802,-7 4 0,0 2-252,-4 3 0,-1 7-583,0-2 0,0 11 90,1 4 0,-6 1-263,1 8 1,-1-2-216,5 3 1,5 2-268,1-3 1,4-3 689,-5-1 0,7-4 0,-4-2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42.49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574 162 8854,'0'-20'0,"0"-1"855,0-2-1490,0 5 209,0-3 158,-7 6 1,-1 5 692,-7 1-242,-6 5 1,3-7-105,-7 6 1,-1 0 62,-8 5 1,1 7-205,-6 2 63,7 11 1,-6-2-22,4 6 1,3 3-3,-4 7 0,4 2 7,2 3 0,6 3 16,3-2 1,4 2-94,1 2 1,1 5 62,-1 0 0,7 5-174,3-5 1,3 0-4,2-5 0,0-1-118,0-4 0,0-3 75,0-7 1,0-6-577,0-3 825,7-4 0,1-1 0,7-1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43.25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0 118 8380,'15'-15'2518,"0"0"-2030,-1 7 1,1 2-447,0 6 0,-1 0 28,1 0 0,0 0-313,-1 0 0,6 1-121,0 4 1,4 2 218,-4 3 1,7-2-107,3-3 0,-1-2 70,6 7 0,-4-7-157,-2 2 1,2-3 22,3-2 0,-4 0 130,-1 0 1,-1-2 24,-9-3 1,1-2 7,-5-2 1,-5-3 211,-1 7-140,-5-6 1,2 8 256,-6-7-191,0 7 0,-5-6 363,0 5-186,-6 2 0,3-5 319,-7 7-260,0 0 0,1 0-155,-1 0 0,0 0 127,1 0 1,-1 0-36,0 0 0,-4 2 26,-1 3 0,5-2-58,5 7 1,1-5-223,-6 5 78,0-1 0,2 6-83,3 0 1,4 0 136,6-1-47,0 1 1,8 0-90,7-1 0,1-1 90,9-3 27,-1 3-242,12-11 217,-5 4 0,10-6 8,-7 0-11,7 0 1,-3 0-56,6 0 0,-5-8-3,0-6 1,-6-1-25,1-5 0,-5-1-150,-4 1 0,-1 1 67,-9 4 1,1 0 82,-11 1 1,5-1-148,-5 0 0,0 6-111,-5-1 372,0 6 64,-7-2 97,-1 6 0,-6-5-102,-1 0 0,5 0 143,0 5 1,0 0 66,-4 0 0,-1 5-152,0 0 1,1 5 16,-1-5 0,0 6-47,1-1 1,0 3-121,5 2 1,-4-1 45,3 1 1,2 1-131,-2 4 1,7-4 107,-2 4 0,3-4-146,2-1 0,0 0 69,0-1 0,2-4 59,3 0 1,3-2-16,6 2 0,1-3-1,0-7 0,0 0 36,-1 0 0,1-2 3,0-3 0,-1-2 5,1-2 1,0-4 28,-1 3-37,1 3-127,0-6 1,-5 10 113,-1-7-217,-5 7 183,9-4-173,-12 7 0,8 0 39,-5 0 1,-2 2 28,3 3 1,-2-3-223,2 2-199,-3-2 558,11-2 0,2-6 0,7-3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43.44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29 8380,'5'-10'715,"0"0"-355,0 7 0,-5-2 48,0 10 0,0 5-240,0 9 0,-2 9-187,-3 6 1,3 7-278,-2-2 0,2 9 244,2 1 0,0 1-369,0-1 0,0-3 281,0 3 0,0 2-534,0-2 0,6-2 170,4-8 0,-2-3 504,2-7 0,7 7 0,5 2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43.58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309 118 8380,'-14'-23'-106,"-1"3"1,0 4-160,1 1 1,-3 2 440,-2 3 1,1-1-52,-7 6 1,6 0-63,-6 5 0,7 0 32,-2 0 0,-1 2-1172,2 3 1077,-1 3 0,5 13 0,1 2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43.8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0 162 7502,'15'0'-283,"-7"7"370,-3 2 1,2 0 165,-2 0 1,-1 1-111,-4 5 0,2 0-145,3-1 0,-3 1-5,2 0 1,-2-5 0,-2-1 0,2-4 384,3 5-201,-4-7-183,6 4 0,-6-9-9,4-3 0,-3-3 11,3-7 1,1-1 6,-1-3 1,7 1-1,-2-7 0,-2 2-23,2-1 1,-6 1 18,6 3 0,-5 4-25,5-4 0,-5 4 10,5 1-411,-7 1 340,3-1 1,-1 5-450,0 0-138,0 7 674,-5-4 0,-6 14 0,-3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9.62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16 295 8133,'0'-44'-987,"0"0"370,0-1 1,0 3 1642,0 3 0,-5 4 282,0 11 326,0 9-1121,5 9 0,0 7-524,0 4 1,5 3-4,0 7 0,6 1 48,-1 4 0,-2-4-872,2 4 0,0 1 574,4-1 1,1 6-1534,0-2 1797,0-2 0,-1 5 0,1-4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44.742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1 177 9320,'14'0'-862,"-5"0"0,-3 6 1357,-6 4 0,2 3-261,3 2-274,-4 0 0,6 1-219,-7 3 1,0-2 141,0 2 1,0-2-22,0-3 0,0 1-42,0 0 274,0 0-203,0-7 210,0-2-78,0-6 0,0-11 122,0-4 0,0-8-72,0 4 0,0-7-1,0 1 1,6 2-75,4-1 0,3-1 45,2-4 1,4-4 75,1 4 1,1-2-166,-1 11 1,-4 0-2,4 6 0,-9 1-14,-1 3 1,-5 3-153,5 7 1,-5 2-223,4 3 0,-4 3 435,5 7 0,0 6 0,5 2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45.06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59 133 8514,'10'0'-427,"0"0"1,-5 0 529,4 0 0,-4-5 915,5 0-743,-7 0-346,11-1 1,-8 2 168,4-5-29,3 5-110,-5-9 1,2 5 109,0-7 0,-7 6-264,2-1 72,-4 0 0,-2-3-145,-4 3 0,-3 4 125,-7 6 1,0 0 24,1 0 1,-1 0 92,0 0 0,-1 8-46,-4 7 0,4-1 63,-4 6 1,9 1-69,1-1 0,7 4 263,-2-4 1,3 4 33,2-4 0,0-1 170,0-4 1,9 0-116,5 0 0,7-1-79,9 1 0,1-5-286,3 0 1,9-7 138,6 2 0,11-4-586,-1-1 0,5-5 117,-1 1 419,-2-1 0,11-8 0,-5-4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0.5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0 101 8313,'7'-14'-749,"-6"4"1264,4 0 1078,-3 7-1235,4-10 5,-4 11-239,5-5 1,-7 14 62,0 3 1,5 3-157,-1 2 0,1-1-25,-5 1 0,0 5-116,0-1 0,0 6-34,0-6 1,0 3-130,0-3 0,0-3-75,0 4 1,0 1-150,0-1 387,0-1-123,0-4 387,0 0-133,0-7 0,0-8 87,0-10 1,0-3 62,0-2 0,0-4-83,0-1 1,0-1 85,0 1 1,2-1-68,3-3 1,-2 1 101,7 3 1,-2 2-102,2-6 0,3 6-58,-3-2 1,3 4-12,2 1 1,4 0 4,1 1 1,-1 6-406,-4 3 0,0-2 176,-1 2 1,3 2-434,2 8 0,-2-2 237,2 7 1,-2 0-246,-3 4 0,1 1 626,0 0 0,6 0 0,-5 6 0,6 2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0.91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74 7927,'7'-8'651,"-4"1"-613,7 7 0,-5 0 2,4 0 1,1 0 35,5 0 0,0 0-6,-1 0 0,1 0-97,0 0 1,-1 0 21,1 0 1,-5-5-167,0 0 0,-2-1 138,2 1 1,1 2-273,-6-7 252,6 7-42,-9-10-3,5 11 53,-14-5 1,-1 7 48,-7 0 0,5 0-36,1 0 0,-1 2 78,-5 3 0,5-2-28,0 7 1,6 0 1,-6 4 1,5-4 170,-5 0 0,7 0-111,-2 5 1,3-1-52,2 1 1,0 0 5,0-1 0,2 1-139,3 0 1,3-2 5,7-3 1,1 1-218,4-6 0,-2 0 97,6-5 0,-1 0-154,1 0 1,6 0-130,-1 0 501,1 0 0,6-13 0,-7-4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1.36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54 8303,'0'-8'279,"0"2"-150,6 19 1,-4-3 3,3 9 0,-4 4-96,-1 2 1,0 1-81,0-2 1,-5 9-118,1-4 1,-1 4 77,5-4 0,0 6-143,0-1 1,1-1-26,4-9 0,-2 2 1,7-6 0,-5-1-153,5-4 222,0-7 1,4-1 186,1-7 1,-2-7-143,-3-2 1,3-6 70,-3-5 1,-4-3-16,-1-6 1,-3-2 216,-2-3 0,0 1 114,0-6 0,0 6 112,0-1 0,0 1-125,0-1 1,0 4 26,0 1 1,0 1-182,0 9 210,0-1-535,0 5 295,6 7 0,3 7-166,5 5 0,1 8 50,0-2 1,-1 3 58,1 1 0,0 1 54,0 0 0,-1 0 25,1-1 0,-5 1-35,0 0 0,-6-1-3,6 1 0,-6 0 35,0-1 0,-2-4 41,-2 0-165,-6 0 0,-4 3-1,-10-3 1,2 1-169,-6-6 1,4 5 17,-4-5 1,1 0-201,-2-5 0,-1 5-106,6-1 1,-1 1 506,2-5 0,2 0 0,-4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1.65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89 8303,'14'0'234,"1"0"1,0 0-113,0 0-14,-1 0 1,1 0-34,0 0 1,-6 0-44,1 0 0,-5 1-259,5 4 0,-5 3 39,5 7 0,-7 0 204,2-1 0,-2-4-239,2 0 178,-3 0 0,4 4-93,-6 1 288,0-7 311,0-1-387,0-7-18,0 0 0,0-7-45,0-2 1,5-5 41,0 0 0,6-1-7,-1 0 1,3-4 18,2-1 0,1 1-149,4 4 0,-4 0-8,4 0 1,-4 1-114,-1-1 1,4 7-67,1 3 0,0 3-766,-6 2 1037,1 0 0,6 13 0,2 4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2.67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30 162 8303,'8'0'302,"5"-6"0,-9 3 452,6-7-507,-7 7-179,10-11 0,-12 11-383,4-7 324,4 7-127,-8-10-157,6 5 132,-1 0-131,-4-5 156,4 11 1,-7-5-74,-4 7 0,2 0 96,-7 0 0,5 2-3,-5 3 1,0 3 23,-4 7 1,4 0-8,0-1 1,2 1 80,-2 0 0,-1-1-135,6 1 313,0 0 0,5-1-79,0 1 1,0-5 161,0 0 1,0-5-72,0 4 0,6-5-148,4 1 0,3-4-7,2-1 0,5-1-123,-1-4 0,6-3 40,-6-7 0,7 0 87,-1 0 0,-2-4-151,1-1 1,-1-1 36,2 1 0,1 2 232,-7-6 1,1 6 4,-5-2-113,-1 4 0,1 6 25,0 0 1,-6 7 117,1-2 55,0 4-187,5 1 1,-2 1 51,-3 4-59,3 3 0,-7 7-149,4 0 0,-2-5 148,-3-1 0,-3 1-195,3 5 0,-2 0-40,2-1 22,-4 1 1,6 0 72,-7-1 1,-2 1-144,-3 0 0,-3-5 177,-6-1 0,-1-4-19,0 5 1,0-7-55,1 2 1,-1-3-54,0-2-63,-6 0 0,5 0 211,-4 0 1,9 0-10,1 0 0,7-2 10,-2-3 1,3 2 131,2-7 1,7 5 52,3-4 0,4-1-116,6-5 1,3 5 121,6 0 0,0 1-66,1-6 0,-1 5 172,1 0 0,-1 2-90,0-2 1,1-1-105,-1 6 0,-1-5 36,-3 5 1,1-1 145,-7 1-308,1 3 0,-5-9 64,-1 6 0,-6-2-207,-3 3 235,-3 2 0,-2-6-33,0 3 1,-2 3-17,-3-3 1,2 4-14,-7 1-86,1 0 1,-6 0 114,0 0 0,5 0-177,1 0 0,-1 0 151,-5 0 0,5 5-74,0-1 0,6 8 54,-6-2 0,7 3 28,-2 1 1,3-4-7,2 0 1,0 0 11,0 5 1,0-1 17,0 1 1,2-5 8,3 0 0,3-2 74,6 2 0,1-2-92,0-3 1,4-4 13,1 4 1,1-3-9,-1-2 1,-4-2-12,4-3 0,-2-3 7,1-7 0,-2 6 1,2-1 0,-2 0-43,-3-5 1,-4 5-7,0 1 0,-5 5-111,5 0 1,-6 2 109,6 2-14,-6 0-14,2 0-77,1 0 57,-6 6 180,6 3-100,-7 5 0,5-4 4,0 0 57,-1-7 0,-2 9-58,3-8 0,-3 3-81,3-2 26,3-3 0,-2 6-85,4-3 123,3-4 1,-5 6-38,7-7 15,0 6 0,-1-4-16,1 3 1,5-4-201,-1-1 0,1 0 126,-5 0 0,-1 0 139,1 0 0,6-6 0,2-2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2.88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15 8158,'0'-8'221,"6"1"0,-4 19-120,3 2 0,-3 11-37,-2-1 0,0 6-67,0 4 0,0-1-61,0 6 1,0-5-202,0 5 0,0-1 115,0 1 1,0 0-143,0-9 0,4 2-74,1-7 1,0-4-190,-5-1 555,0-4 0,-6-8 0,-2-1 0,-7-7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3.37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30 8303,'8'-2'-492,"-3"-3"275,3 4 890,0-12-445,7 11 1,0-4-211,-1 6 0,1 0 39,0 0 0,-1 0-182,1 0 1,0 0 61,-1 0 1,6 4 133,0 1 0,4 2-1,-4-2 1,1-4-26,-1 4 1,-4-3-69,3-2 0,-2 0 54,-2 0 1,-1 0-31,1 0 0,-5 0 75,0 0-15,-7 0-275,3-7 231,-6 6 0,-1-6-256,-4 7 228,-3 0 1,-7 0 32,0 0 1,1 2-34,-1 3 1,-2-4 17,-2 4 1,3 2-58,-4-2 25,4 6 0,1-4-84,0 3 52,1 3 0,4-12-67,0 4 60,7 3 125,-4-6-95,14 11 1,6-11-156,6 3 0,1-4 158,-5-1 0,1 0-10,4 0 0,-4 0 33,3 0-34,-2 0 0,-4-1 271,-3-4-210,3 3 0,-10-5 289,7 7-73,-7 0 168,10 0-394,-5 7 1,2-4-87,0 7 1,-7-5 80,2 5 0,2-5-261,-2 4-238,6-5 297,-3 9 1,7-10-95,0 7 1,-1-7 8,1 2 0,4-3 283,1-2 0,0-2 0,-6-3 0,8-3 0,0-7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3.56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16 8303,'0'-8'-1909,"0"1"1797,0 7 1,0 8 493,0 7 0,0 1-188,0 9 0,0 4-25,0 5 1,0 2-235,0-1 0,0 1-5,0 3 0,0 3-8,0-3 1,0-3-132,0-1 1,0-4-41,0-2 0,0-1-61,0-4 310,0 4 0,0-12 0,0 6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0.45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14 8496,'10'0'394,"0"0"1,-5 0-46,5 0 1,-7 7-212,2 2 0,-2 1 43,2 5 1,-3-4-243,3 9 0,-4-2 124,-1 1 1,0-1-604,0 7 0,0-7-3,0 1-315,0-2 282,0-3 413,0-5 1,0-4 197,0-10 0,0-4-125,0-5 1,2-6 156,3 1 0,-2-6-64,7 6 0,0-6 336,4 5 0,1 1-107,0 4 0,-1 5 209,1 1 1,0 5-117,0-1 1,-1 4-24,1 1 0,5 5-194,-1 0 0,-1 11 79,-8-1 1,6 3-275,-6-4 0,6 1 139,-6 0 0,-2-1-60,2 1 0,-5-2 55,5-3-208,0 3 1,3-10 62,-4 7 0,5-7-287,-5 2 315,4-3 1,2-4-25,0-3 0,-2-3 275,-3-7 0,3 1-133,-3-1 1,-2 0 82,1 1 1,-4-3-115,5-2 0,-7 7 49,2-2 0,-3 2 22,-2-3 1,-2 6-5,-3-1 0,2 7-122,-7-2 1,1 3 88,-6 2 0,0 2-124,1 3 0,-1-2 90,0 7 0,2 4-57,3 6 0,2 1 0,3-1 0,4-4-9,-4 4 1,3 1 24,2-2 1,5 1-9,0-5 1,1-1 21,-1 1 1,3-5-3,7 0 0,0-7 27,0 2 0,-6-3-32,1-2 1,0-2 45,5-3 1,-1-3-37,1-7 1,0-4 24,-1-1 0,-4-6-13,0 1 0,-7-1-1,2 2 1,-3-2 162,-2 6 0,5 0-27,0 6 193,-1-1-231,-4 7 0,0 3-11,0 10 1,0 3-20,0 7 1,0 6 15,0 3 0,5 9 46,0 1 1,5 6-4,-5-6 0,6 5-42,-1-5 1,3 12-12,2-2 0,0 10-74,-1 0 1,1 3 109,0 2 0,-5 0-250,-1 0 1,-5-1 51,1 1 0,-15-2-110,-5-3 0,-14-6 191,-1-14 1,-11-6 52,-3-14 1,-5-5 125,-5-5 0,-1-4-111,6-4 0,2-10 112,7-5 1,6-7-114,10 1 1,2-3 214,8-1 1,5-5-88,5-1 0,2 1-283,2 5 1,6-1-236,4 1 1,3 4-287,2 1 1,0 6-475,-1-2 1,6 4 495,0 1 0,-1 2-1214,-4 4 1804,6 2 0,2 0 0,6-1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3.80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59 8328,'9'-15'0,"2"5"-132,-6 1 39,6 5 0,-4-4 444,3 3 0,-2 4-84,-3-4 1,-2 3-427,7 2 0,-5 5 143,4 0 1,-4 5-134,5-5 1,-5 6 95,5-1 0,-5-2 50,5 2 1,-2 0-6,2 4 1,1 1-62,-6 0 1,5-5-35,-5-1 1,1 1 50,-1 5 1,-3-5-223,3-1 1,-4-4-95,-1 5-281,0-7 134,0 4 515,0-7 0,0 0 0,0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3.96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30 8383,'2'-13'-1248,"3"3"465,-3 3 803,4 7 0,-6 7-208,0 3 1,0 3 47,0 1 1,0 6 139,0-1 0,0 8 0,0-5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4.63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74 8435,'15'0'-171,"0"0"0,0 0-826,-1 0 1362,1 0 1,-2 2-143,-3 3 1,3 1-150,-3 4 1,-4 3-85,-1-3 1,2-2-139,-2 2 1,-1 0 13,-4 4 1,5-4-76,0 0 208,0-7 0,-5 5 5,0-3 61,7-3-116,-6 4 1,11-7-41,-7-4 1,4 2 62,-4-7 1,7 5-16,-2-5 1,1 0 36,-1-4 1,1-1-7,-6 0 1,5 1 10,-5-1 0,0 5 1,-5 0 0,0 0 288,0-4-295,0-1 1,-7 2-30,-3 3 0,-3 4 42,-1 6 1,-6 0-162,0 0 1,1 0 61,4 0 1,0 0 38,1 0 1,1 1 0,3 4-4,-3-3 54,5 11 144,-1-5 1,3 2 71,6 0 1,6-5-48,4 4 0,3-5 24,2 1 1,5 1-121,-1-1 1,6 2 6,-6-3 1,6-2-24,-6 3 0,8-2-33,-3 2 0,-1-3-110,1 3 0,-1-4 137,2-1 0,-4 5-124,-6 0 0,-1 0 109,1-5 1,0 0 0,-5 0 64,-1 0 21,-5 0-89,2 0 6,-6 0-47,0 0 0,2 5 20,3 0 0,-2 6-9,7-1 0,-2-2 2,2 2 0,3-5-58,-3 5 0,-2-5 62,2 4 0,-1 0-342,6 0 1,-5 3 83,0-7 1,0 1-276,4-1 1,1-3 526,0 3 0,-1 3 0,1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5.01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147 45 8435,'15'-7'-240,"0"-1"0,-5 0 600,-1 3-211,-5-3 29,2 6-275,-6-4 0,0 7 141,0 4 1,-1-2 21,-4 7 1,1-5-119,-5 5 1,-1-2 79,-5 2 1,5 1-134,1-6 1,-1 7 140,-5-2 0,0-2-466,1 1 16,-1-5 316,0 9 0,5-10 134,1 7 196,5-7-118,-2 4 1,12-2-71,4-1 0,5 1-23,4-5 0,-1 0 156,7 0 0,-2 5 90,1 0 1,4 5-136,-3-5 1,-4 5 23,-2-5 1,-2 4-110,-3-4-26,1 7-132,0-4 126,-7 7 1,-3-2-98,-10-4 1,-3-2 62,-7-7 0,-6 0-250,-4 0 0,-7 0-60,-3 0 0,-5 0 329,0 0 0,-15 0 0,-6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9.059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3631 221 12863,'-8'-7'-991,"0"6"1180,3-4-377,3-4 0,-11 8 125,3-4 1,-3 3 49,-1 2 1,-6 0 161,0 0 0,-6 0-196,2 0 1,-4 0 95,-1 0 0,-6 0 90,1 0 1,-7 0-73,2 0 1,-4-5-5,-1 0 1,0-1-25,0 1 1,0 2-47,0-7 1,0 5 62,0-5 0,-5 7-40,0-2 0,0-1 32,5 1 0,0 0 0,-1 5 0,1 0 7,0 0 0,0 0 4,0 0 0,0 0 14,0 0 0,-5 0-49,0 0 0,0 0-6,5 0 0,0 0-87,0 0 0,0 1 99,-1 4 1,1-3-76,0 3 1,5-2 30,0 2 1,0-2-22,-5 7 1,1-5 10,4 5 1,-4-5 11,4 4 0,-2-4 57,2 5 0,-2-2 158,7 2 1,-5 2-121,5-8 1,-6 6-48,6-5 1,-2 5-61,2-5 1,1 5 47,-6-5 1,6 6 1,-1-1 0,-2-2 23,2 2 0,-2-5 1,2 4 0,3 1-48,-4 5 1,4 0 30,2-1 1,-1 1 22,1 0 1,0-1-12,-1 1 0,2 1-113,4 4 1,-2-4 76,6 4 0,-4-4-90,4-1 0,-1 1-13,1 4 1,-3-2 15,-6 6 0,5-4 23,-1 5 1,1-6-17,-6 6 1,4-6-31,-3 6 1,7-2-2,-7 1 0,9 4 4,1-4 0,-2 4-4,1 2 0,0 4 21,6 0 0,-1 2-32,0-2 0,1 4 36,-1 6 1,5-6-58,0-4 0,2 2-1,-2-2 1,2 5 1,3-4 1,2-1 52,-7-5 1,7 6-54,-2-1 1,3 0 66,2-4 0,0-1 19,0 0 1,0 1-35,0-1 0,0 5 10,0 1 0,7 1 23,3-2 0,3-3 5,1 3 0,1 2-7,0-1 1,0-1-2,-1-5 1,1-1 62,0-3 1,1 1-50,4-7 1,-4 6 125,3-6 0,3 3-95,-3-3 1,7-2 11,-1 2 0,-2-3-43,1-1 0,1 1-2,4 4 1,6-4 13,-1 4 0,0 1 12,-4-1 1,1 4-45,3-4 0,3 9 28,7-4 1,-4 6-74,-1-7 0,0 4 48,5 2 1,0-1-3,0 0 1,0 1 3,1-1 1,-1 5-6,0 1 1,0-1 1,0-5 1,-5-4 28,0-1 0,-1-4 39,1 4 0,7-6-48,-7 2 1,7-4 191,-7-1 0,5 0-104,5-1 1,-2 1 99,7 0 0,-5 0-118,5-1 0,0 6 19,5-1 0,5 1-84,-1-5 1,3 4 28,-3 1 1,-1 1-72,7-1 0,-2-4 77,2 4 1,-2 1-29,-4-1 0,-2-1-9,2-4 1,3 0 15,-3-1 1,1-4-24,-5 0 1,1 0-6,4 4 0,1-1 43,4-3 0,3 3-123,-4-3 0,7 3 137,9 2 1,-7 0-25,6-1 0,-6 1 25,-4 0 0,7 1-20,3 4 1,-3-4 12,-1 4 1,-4-9-1,-2-1 0,7 0-4,4 4 0,-9 1 42,-2 0 0,-2-6-42,2 1 0,6 0 92,-1 5 0,0-2-80,-4-3 1,-1 3-24,1-4 1,-1 5 17,1 0 0,-2 1-1,-4 0 0,2-1-37,-6 1 1,6 0-115,-1-1 0,-4-4 44,-1 0 0,-4-5 65,-1 5 0,2-2 41,2 2 1,-2 3-44,3-3 0,-4-2 115,-1 2 1,0-2-102,-1 1 1,-1 3 138,-3-7 0,4 6-78,-5-1 1,5-2 9,0 2 0,-4-2-35,0 2 1,-2 3 11,2-3 1,4-2-98,-5 2 1,0-2 210,1 2 1,-5 3-320,4-3 1,5-2 93,0 2 1,4-7 50,-8 2 0,4 1 43,0-1 0,6 5 13,0-5 0,-1 1 5,-4-1 0,5-1 15,0 5 1,9-4 39,-4 5 0,-1-5-74,-9 5 1,6-5-46,4 5 1,3-6 1,1 6 1,-1-7-251,-3 2 1,3-3 298,-4-2 0,4 5-12,2 0 1,-1 0 3,1-5 1,-6 0-2,1 0 1,4 0 114,6 0 1,-6 0-119,-4 0 1,-1 0 72,6 0 0,3 1-80,-4 4 0,4-3 1,-8 3 0,2-4-23,3-1 0,-1 0-24,1 0 1,-1 0 29,1 0 0,-1 0 11,1 0 1,8 0 0,-4 0 0,5 5 22,-9 0 0,-1 2 5,6-2 1,1-4 0,-2 4 1,-4 2 7,-6-2 1,1 1-18,4-1 1,6-2 0,-1 7 1,-5-7-22,-4 2 0,0-1 20,4 0 0,4-2-14,-4 3 0,4 2 10,-8-3 0,4 6-23,6-5 0,-9 5 32,3-5 0,-2 6 1,2-1 1,2-2 16,4 2 0,-6-5 6,1 5 1,-1-2 31,-4 2 1,3 1-49,1-6 1,-4 5-2,-1-5 0,-4 4-9,5-4 1,-6 5 2,6-5 1,-7 0 13,2-5 0,-4 5-3,-1 0 1,1 0 1,4-5 1,-4 1 1,4 4 0,-3-3-44,-3 3 1,3-4 33,2-1 0,-2 5-143,3 0 1,-2 0 133,1-5 0,-2 0-40,2 0 1,-2 0 19,-2 0 0,1 0-8,4 0 1,-2 0 11,6 0 1,-10 0 8,0 0 1,-2 0 7,3 0 0,1 0 10,4 0 0,-5 0-66,-1 0 1,1 0 46,-5 0 1,5 0-90,5 0 1,-4-2 50,4-2 0,-4 2-8,-1-3 0,1 3 29,4 2 0,-3-5 2,2 1 0,-1-1 68,2 5 1,3-5-77,6 0 0,-1-2-76,-3 2 0,3 4 92,-4-4 1,3-2 9,-3 2 1,2-1 8,-6 1 1,6 2-8,-1-7 1,1 5-49,-1-5 1,1 5-9,-6-4 0,4 4 33,-4-5 0,5 5 2,-6-5 1,6 5 11,-5-5 1,4 1-14,-4-6 0,4 2 25,-4 3 1,0-3-12,-5 3 1,-2-3 2,-3-1 1,8-1-6,-3 0 0,-2 0 3,-3 1 0,-2-6 106,2 1 1,1-8-111,-6 3 0,5-4 4,-5-1 1,-1-1-7,-9 1 1,7-2 21,-7-3 0,2 3 134,-7-4 1,-3 3-125,3-3 1,-3-1 20,-1-3 0,-6-3 96,1 3 1,-3-6-156,3-4 1,1 4 43,-6-4 0,4 3 17,-4 2 0,-1 1-7,-4 4 0,-2-3-73,-3 3 0,-2 1 1,-3-1 0,-3 1-10,3-1 1,-4-7 5,-1 7 0,0-5-107,0 10 0,0-7 27,0 2 0,0-4 81,0-1 0,0 2 12,0 2 1,0-2-35,0 3 1,2-4 245,3-1 0,-4 5-63,4 0 1,-5 5-49,-5-6 0,2 8-115,-7-3 1,0 3 8,-4-3 0,-1 4-160,0-3 0,-4 1 60,-1-1 1,-1 3 5,1-3 1,-1 1 57,-3-1 1,-4 3 83,3-4 1,3 4-48,-3 2 1,1 5 102,-6-1 0,-1 1-61,-3-6 1,1 6 25,-6-1 1,0 6-28,-5-6 1,0 1-9,-1-6 1,3 6-90,3-1 0,-5 6 77,0-6 1,-1 1-51,-4-6 1,4 6 12,1-1 0,-7 6-18,-3-6 0,2 7 52,-2-1 0,5 1 4,-5-2 0,5 4 13,-5-4 1,0 4-30,-5 1 0,-1-5 11,-4 1 0,2-2 8,-6 1 1,4 4-117,-5-4 1,6-1 119,-6 1 1,-1-1 1,-8 1 1,2 4 91,-2-4 0,3 4-95,1 1 1,-4 1 0,0-1 0,-6 0-235,6 1 1,-7-1 162,2 0 1,-7 1 57,2-1 0,-2 0-8,11 0 1,-6 1 17,2-1 0,-3 5-7,-3 0 1,8 1 139,2-6 1,-1 0-85,2 1 0,-10-1 120,4 0 0,-5 0-77,5 1 1,1-1-56,-5 0 0,0 1-33,-5-1 1,-5 5-13,9 0 1,-4 1 17,0-6 0,-3 0-83,44 7 0,1 1 0,-47-2-302,0-1 1,5 0 357,-5-5 0,47 10 1,1 1-10,-2-1 1,1 0-1,0 1 1,0 0 0,-42-6 1,-3-3 26,45 8 0,-1 0 1,1-1-1,-1 0-4,1 2 0,-1-1 1,-46-8 3,0 3 1,0-3-5,47 5 1,-1 1 0,-1 0-1,0 1 3,2 1 1,-1 0-1,0-1 1,0-1 5,-41-3 0,-7 4-7,2 1 0,-1-2 42,1 2 0,1-4-40,4 4 1,-2 0 12,-3 5 1,46-2 0,0-1-18,-46-2 0,0-1 1,10 1 0,-5 3 12,-1-3 0,43 3 0,0 1-213,-47-4 0,0 3 238,9-3 1,-2-1-28,-7 1 0,6 0 35,-6 5 1,7-5-30,3 0 0,-7-1 31,-3 1 0,3 3-24,2-3 1,3-1 4,2 1 0,-2-2-30,-3 2 1,3 4-8,-3-4 1,4 2-51,0-2 0,4 3 68,-3-3 1,11-1-35,-1 1 0,3 0 24,6 5 0,-7 0-37,-3 0 1,2-5 31,9 0 0,-4 0 0,3 5 0,-4 0 3,-5 0 1,7 0 3,-2 0 0,4 0-14,1 0 0,-4 0 10,3 0 1,-1 0 79,1 0 1,-1 0-78,6 0 1,-6-5 110,2 0 0,2-1-51,3 1 0,2 3 333,2-3 1,1-1-324,-1 1 1,0 0-11,0 5 1,2-2 208,3-2 0,-3 2-205,3-3 1,-3 3-267,-2 2 0,5-1 378,0-4 0,-1 3-353,-9-3 1,8-1 71,-2 1 1,-3 0 11,-2 5 0,-1-5 56,5 0 1,0-5 20,0 5 1,2 1 144,3 4 0,-8-5-16,4 0 1,-3 0 12,7 5 1,-3-2-69,3-3 1,-8 4 69,-2-4 1,-1 3-100,1 2 1,2 0 6,-6 0 1,-1 5-31,-4 0 0,4 2-143,0-3 0,1-2 37,-6 3 1,1-2 108,-1 2 1,1-3-67,-1 3 0,-1-2 46,-3 2 0,-2-4-96,-3 4 0,1-3 28,3-2 1,-2 5-123,-7 0 0,-1 0 10,1-5 1,0 1-251,0 4 1,-7-3-711,-3 3 1149,48-1 0,-1 0 0,-1-2 0,-1 1 0,0 2 0,-1 1 0,-3 0 0,1 0 0,-2-3 0,0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5:52.28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118 28 8434,'-8'-6'-33,"1"4"-544,7-11 299,0 11 0,-2-3 941,-2 10 1,0 3-222,-6 7 1,6 6-442,-6 4 1,5 3 36,-5 1 1,7 7-126,-2 3 1,-2-1 98,2 1 1,-1-1-104,1 1 1,3-2 64,-2-2 1,-3-6-161,2 0 0,0-6-330,5-8 308,0 6 0,0-9-687,0 2 895,0-9 0,7 2 0,1-7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5:54.99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251 45 8316,'0'-8'-1122,"5"0"1197,-1 3 747,1 3-67,-5-4-469,0-1-77,0 5-8,0-4-66,-6 12 1,-2-2-219,-7 5 27,0 1 0,1 5-106,-1 0 0,0-1-72,0 1 1,1-2 158,-1-3 0,0 3-99,1-3 0,4 3 74,0 2 0,0-6-26,-4 1 0,4-5-54,0 5-115,7-7 0,-9 5-267,7-3 562,1-3 0,-3 4 0,-1-6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5:55.43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 44 7446,'-9'0'161,"3"0"804,6 0 1,11 0-1067,4 0 152,3 0 0,-3 0-472,-1 0 1,3-5-4,2 1 0,-2-3-617,2 2 1041,-3 3 0,6-11 0,1 5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5:56.27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15 8729,'10'2'-295,"-1"3"1,1-3 314,5 3 1,0 1-106,-1-1 0,1 0 62,0-5 1,6 0-124,4 0 1,2 0-54,3 0 1,1 0-174,3 0 1,-1-2 174,6-3 0,-2 2 197,3-7 0,2 0 0,-4-4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5:56.95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853 191 8188,'-5'-15'-26,"0"1"1,-6-1 151,1 0 0,0 1 119,-4-1 1,2 5-114,-7 0 1,-4 5-203,-2-4 1,-7 5 65,-3-1 1,-4 4 203,5 1 1,-9 0-171,-1 0 0,5 6 79,-5 4 0,3 5-106,-3 4 0,3 4 82,-3 7 0,10 1-161,-5 3 1,6-1 45,3 6 0,6 0-24,-1 5 0,7 5 78,-1 0 0,9 7 19,5-2 1,4 4-99,1 6 0,6-3 65,4 2 1,3-2-62,2-3 1,-1-5 61,1-4 0,0-10-33,-1-5 0,6-4 19,0-6 1,1 4-4,-2-4 1,6 2 4,9-1 0,-1-4-11,6-6 1,2 0-68,8-1 1,3-6 71,7-3 0,6-6-223,4-9 0,9-8-185,6-16 1,-3-9 312,3-6 0,-43 22 0,1-1 92,2 1 0,0 0 0,0-4 0,-1-2 2,-1-1 1,-1 0 0,-1 0 0,-2 1-7,31-36 0,-10 2 115,-10-2 1,-12 1-50,-7 9 1,-14 3-59,-11 12 0,-5 2 85,-5 3 1,-3-2-53,-7 7 1,-6-1-292,-4 6 0,-9 4-41,-5 1 0,-5-1-56,-5-4 1,-3 6 19,-7 4 1,-7 2 11,-2 3 329,-4-1 0,-8 2 0,-3 0 0,-4-2 0,-1-3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2.59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59 118 8549,'2'-23'951,"3"3"-654,-4 4 1,11 1 249,-8 1 0,1 4-54,-5 0-368,0 7 225,0-4-293,0 20 1,-1-3 242,-4 10-506,3 3 258,-11-7 1,10 7-951,-7-4 685,7-2 1,-9 9-739,7-7 0,-1 3 448,1-3 0,3-2-333,-2 2 0,0-7 836,-1-3 0,4 8 0,-6 6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5:57.84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147 1499 7935,'8'0'2475,"-1"-1"-2316,-7-4 1,0 2 49,0-7 1,0 0-151,0-5 1,0-6 181,0-3 1,0-6-6,0-4 1,0-5-150,0-10 1,0-4 151,0-5 0,5-13-290,0-2 0,-1-6-173,-4 1 0,2 1 87,3-6 1,-3 1 16,3-1 1,-4 10 154,-1 9 0,0 10-89,0 5 0,0 3 86,0 2 0,0 8-96,0 7 1,0 1 94,0 8-168,0-6 1,0 10 61,0-4 505,0 11-949,0 2-2730,0 7 3089,0 13 1,0-8-129,0 10 1,0-4 144,0 4 1,0 4 0,0 1 1,0 0 108,0-6 0,0 1-66,0 0 1,-5-1 207,0 1 1,-1 0 25,1 0 0,-2-6-52,-2 1 83,-4 0 0,4 3-130,-5-3 1,1-2 45,3-3 0,-3-4-18,3 4 0,-3-3 0,-2-2 337,0 0-249,7-7 1,0 4 50,3-7 0,4 6-84,-4-6 1,3 0 110,2-5 1,2 1-75,3-1 0,-2 0-62,7 0 1,-1 1 18,6-1 1,0-5 4,0 1 0,-1-1-76,1 6 1,3-1-15,-3 0 0,3 2-158,-9 3 1,4-1 56,2 6 0,0 0 109,0 5 1,-1 2-25,1 3 0,0 3-192,-1 6 0,1 6 110,0 0 1,-2 4 32,-3-4 0,1-1-47,-6-4 1,5 5-154,-5-1 1,4 1-403,-4-5 0,2-1 639,-2 1 0,3 0 0,7-1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5:43.201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927 177 24772,'0'-23'-7744,"0"7"5155,0 6 392,0 0 855,0 2 1110,0-5 339,-7 12 0,-1-6 413,-7 7 0,6 0-700,-1 0 1,0 5 827,-5 0 0,-4 5-18,-1-5 0,-1 6-41,1-1 1,-1 3-87,-3 2 1,-4-1 34,3 1 1,-2 0-266,-3-1 0,1 6-352,-1-1 1,1 8-199,0-3 1,4-1 136,1 1 1,-1 1-13,-4 4 1,4 6-55,1-1 0,1 5 45,-2-5 0,-1 7-36,7-1 1,-3 2-38,3 2 0,2 0-45,-2 0 1,1 0 73,-2 0 0,4-1 7,-4-4 0,4-3 101,1-7 0,2 1 44,3-1 1,-3 1-24,4-1 1,2-1-24,2-4 1,-1 2-1,1-6 0,0 5 21,5-6 0,0 7-77,0-1 0,0 3 50,0 1 1,0 0-113,0 1 0,0-1 83,0 1 1,1 4-2,4 0 1,-1 7 204,5-2 0,-5-3-129,1-2 1,-2 2 59,2-1 0,-2-1 41,7-5 0,-7 1-62,2-1 0,1 0 61,-1 1 0,5-1-30,-5 1 1,6-1 2,-1 0 1,-2 1-33,2-1 0,0 1 20,5-1 0,-1-1 8,1-4 0,0 4 2,0-3 0,-1 2-10,1 3 0,5-6-34,-1 1 1,6-7 9,-6 1 0,2-2-28,-1-3 0,-2-1 6,7-3 0,-3 2-9,3-7 0,3-1-35,-4-4 1,4 5 36,1 0 0,2 0-19,4-5 0,-4 0 28,3 0 0,-1-1-176,1-4 1,3 1 37,8-5 1,-1 0 30,0 0 1,0-4 100,0 3 1,0-5-9,0-5 0,-5 4 134,1-4 1,-6 4-153,5 1 0,-1 1 171,1-1 1,2-1-134,-7-4 0,5 4 152,-5-4 1,7 2-54,-2-1 1,-3-3 92,-1-2 0,1-4-144,-2 4 0,7-4-6,-2-2 0,-1-4 5,1 0 1,0-7 2,5 2 0,0 0-138,0-5 1,0 3 84,0-8 0,-6 3-15,-4 2 1,-3 0 24,-1 0 1,-3 6 33,-2 4 0,-4 3-44,-6 1 1,0 1 1,-1 0 0,-1-1 41,-3 1 1,3-5-16,-3-1 0,3-7 77,2-2 1,-5 0-75,-1-5 1,0-4-62,0-1 1,4-4 28,-3-6 0,-3 8-5,-2-2 1,-4 2 94,-1-3 0,-6 0 0,-4 1 0,-8 4 80,-2 0 0,-1 11-82,2-1 1,-3 5 11,-2 0 0,-9 3-26,4 7 1,-10 1-122,-1 3 0,-2-2 25,-2 2 0,0 4-29,0 1 1,-2 4 25,-3 1 0,-2 2-28,-3 3 1,-1 4-55,6 6 1,-7 0 93,2 0 0,-3 1-159,-2 4 1,2 4 92,3 5 0,-8 3-403,4 2 0,-9-1 522,3 7 0,0-1 0,5 6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5:44.25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529 30 18226,'5'-10'-3123,"0"0"2421,0 7 591,-5-4 1,-1 7 831,-4 0 0,-4 0-296,-5 0 1,-1 0-123,0 0 0,-4 2-294,-1 3 0,-6-2-85,2 7 1,-6-5 339,-4 5 1,1-2 146,-6 2 1,6 1-120,-1-6 1,3 5-451,2-5 1,1 6-78,3-1 0,4-2-11,6 2 1,2-5 27,4 5 0,-3-5 151,7 4-841,0-5 448,5 9 0,2-10-259,3 7 572,3-7 0,7 8 177,-1-6 0,1 0 177,0-5 0,1 5-53,4 0 0,-2 2-98,6-3 0,-1-2 359,2 3 0,2 2 34,-2-3 1,3 3-204,1-2 0,0-2-144,1 7 0,-2-7-127,-4 2 1,2 2-174,-6-2 0,4 4 145,-4-4 1,-1 2-38,-4-2 1,-5-2-107,0 7 0,-7-5-245,2 4 0,-3-4-6,-2 5 1,0 0-98,0 5 0,-7-6 220,-3 1 1,-3 5 36,-2 5 1,-4-1 51,-1-4 0,-1 4-3,1 1 0,-1 0 125,-3-6 0,-4 6 143,3 0 1,3-1 128,-3-4 0,2 1 22,-1 4 0,-4-4-176,3 4 1,4-4 25,2-1 1,-3-1-51,3 1 0,-1 0-1,6 0 1,4 1-100,0 3 0,5-2-27,-5 2 0,7-1-38,-2 2 1,2-4 20,-2 4 1,3-4-10,-3-1 0,4 0 77,1-1 0,0-4-254,0 0 477,0-7 0,5 5 30,0-3 0,6-3 301,-1 3 1,3-4-48,2-1 0,1 0-94,3 0 0,-1 0-26,7 0 0,-1 0 25,6 0 0,-1 0-232,1 0 1,-1-5 93,0 1 0,1-1-633,-1 5 1,5-2 121,1-3 0,4 4-661,-5-4 1,1 3 965,-6 2 1,7 7-1,1 1 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5:46.40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60 19317,'8'0'-1810,"-1"-7"962,-7 6 0,0-8-1054,0 5 978,0 2 601,0-5-62,0 1 178,0 4 1,2-4-801,3 6 747,-4 0 975,6 0-103,-1 0 0,-3 0 438,7 0-413,0 0 1,5 0-40,-1 0 0,-4 0 89,0 0 0,0 0-94,5 0 0,-1 0-570,1 0 0,0 0 14,-1 0 1,6 0-178,0 0 1,-4 0 151,-1 0 0,-9 0-355,9 0 166,-4 0 121,4 0 1,0-7-1,-1-1 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5:49.16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15 23324,'0'-8'-8837,"0"1"6136,0 7 4473,0 14-2417,0-5 0,0 13 164,0-8 1,0-4 161,0 0 0,5-5 283,0 5 0,-1-1 0,-4 6 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5:49.84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1 192 8550,'0'-10'-896,"0"0"1,5 5 1591,0-4-107,-1 5-141,-4-9-297,0 5-103,0-7 0,0 1-70,0-1 1,2 5-170,3 0 1,-3 1 170,3-6 20,-4 0 0,-1 1 0,0-1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07.58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45 8246,'7'-8'-628,"-5"-5"571,11 4 512,-5 1 1,8 2-314,4 6 1,-2 6-77,6 4 1,2 10-68,9 4 1,2 4 122,7 1 0,7 6-118,3-1 0,3 5 96,2-5 0,0 6 52,-1-6 0,8 2-68,2-2 0,4-3-251,2 4 1,4-4 203,0-2 1,14 2-8,1 3 1,-5-1-69,0 6 0,-9-5 116,-1 6 0,-1-8-142,-9 3 1,-1-4 83,-18-2 1,0 0-71,-4 1 1,-3-2 35,-3-4 0,-8-3 2,-6-6 0,-7 0 57,1-1-5,-2 1 390,-9-7-408,-2-1 794,-6-7-763,-6-7 0,3 4-352,-7-7 0,2 0 28,-2-4 0,-3-1 17,3 0 1,-3 1-239,-2-1 0,0 0 157,1 1 1,1-1 143,3 0 1,-2 0-41,8 1 0,-6 4 313,5 0 1,-5 0 59,5-4 0,-1 4 105,1 0 0,3 0-124,-3-4 0,4 4 100,1 0 1,0 5 170,0-5-307,0 7 0,1-8-89,4 6 0,-2 0 77,7 5 0,0 6-50,5 4 0,4 0-27,1 5 0,1-2-13,-1 11 1,1-4 41,3 4 1,3-1-12,-8 2 1,6 2 140,-6-2 0,2 1-120,-1-2 0,-4 3 118,4-8 1,-4 2-100,-1-1 1,-5-4 7,0 4-34,-7-4-13,3-1 1,-12 0 87,-4-1 0,-10-5-10,-4-5 0,-5 0-167,-6 1 0,-4-4 73,-10 4 0,-3-2-186,-7 2 1,-1-3 64,-4 3 1,0 3-1099,-9 2 964,9 3 1,-14 2 0,11-1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08.61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1 280 8025,'10'0'-512,"-1"0"1,1 0 985,5 0 0,1 0-221,4 0 0,3 0-142,6 0 1,7 0 131,3 0 0,10 0-90,5 0 0,10 0-75,4 0 1,13 0-271,7 0 1,8-1 233,-43-2 0,2 1 1,0 1-1,1 0-234,2-1 0,2-1 0,-1 0 1,1 0 201,1 0 0,0 1 0,0-1 0,1 1 16,4 2 0,0 0 0,-8-2 0,0-1-1,1 0 1,0 1-1,-7-1 1,-2 1 0,45 2-1,-2 0-151,-1 0 0,-17 0 134,3 0 0,-11 2 38,2 3 1,-12-4-2,2 4 1,-10-3 61,0-2 1,-8 0 236,-2 0 1,-7 0-288,3 0 0,-12-2 931,-9-3-615,1 4-65,-13-12 1,4 9-302,-6-5 0,-1 4-76,-4-5 1,-4 7-272,-5-2 0,-3-2 133,-2 2 0,1-5-169,-7 6 1,1-6 66,-6 5 1,6-5 114,-1 5 1,3-6 203,-3 1 0,-1 2-108,6-2 0,-1 5 86,2-5 0,2 5 18,-2-4 1,2 0 346,3 0-103,-1-5 320,0 6-84,1-6-421,5 5 1,9 3-153,10 6 0,0 0 101,5 0 1,-4 0-105,9 0 0,3 2 55,1 2 0,4 3 16,1 3 0,-4 3 8,-1-3 1,1 3 8,4 1 1,-4 1 138,-1 0 1,-4 4-87,4 1 0,-6 0-22,2-6 1,-6 6 12,-4 0 0,-3-1-4,-7-4 1,0 4-7,0 1 1,-7 0-7,-3-6 1,-4 1-77,-6 0 0,-4 4-15,-11 1 0,3 0-245,-8-6 1,1 1 86,-5 0 0,3 1-1098,-3 4 1321,3-4 0,-16 12 0,5-6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09.52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1470 8316,'0'-15'518,"0"1"-243,7-1 1,7 0-116,11 0 0,4-1-49,6-3 0,10-4 159,14-7 0,13-6-158,11-3 1,-37 15-1,1-1-171,2-1 0,0-2 1,6-2-1,1-2 148,1 1 1,-1-1-1,1-3 1,-1 1-204,-4 2 0,-1 0 0,0-2 1,1 0 165,-1 2 0,0 0 1,3-2-1,0 1-70,0 3 1,0 1 0,-1-1 0,0 0 24,-4 4 0,0 3 0,2 0 0,-1 2-63,-1 0 1,0 2 0,1 3 0,0 0 171,-1-2 1,0 1 0,38-7-1,-14 4 1,-3-1 10,-11 2 1,0-1-88,-15 5 0,-5 1 337,-14-1 0,1 5-493,-7 0 1,1 0 512,-5-4 1,-2 4-472,-3 0 1,-4 5 514,-6-5-784,0 7 0,-1-5-72,-4 3 1,-4 3-191,-5-2 1,-3-3 275,-2 2 1,-4 0-45,-6 5 1,-1 0-122,1 0 0,-1 0 115,1 0 0,-5 0 6,-1 0 0,1 2 178,5 3 0,-1-4 195,1 4 0,4-3-10,1-2 1,6 0 9,-2 0 0,4 0 134,1 0 1,1 0 0,1-2 39,3-3 0,-2 2-80,7-7 0,1 1 410,4-6 0,0 5 182,0 0-190,0 0 0,0 1-117,0-1 0,1 7-19,4-2-224,3 3 0,7 2-178,0 0 0,1 0 33,4 0 0,-4 0 105,3 0 1,3 5-172,-3 0 1,3 6 69,-3-1 1,-3 3 26,4 2 1,1 0-34,-1-1 1,-1 3 9,-4 2 1,0-1 3,0 7 1,-6-6-77,1 6 1,-7-1 22,2 6 1,-5-3 71,-5-2 0,-3 3-65,-6-4 1,-3 2 43,-2-1 0,1-2-449,-7-4 1,2-2 5,-1 2 442,-4-2 0,5-3 0,-6 1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13.87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1 118 8572,'0'-22'-20,"0"2"0,0 4 211,0 1 0,0 5 107,0 0 1,0 5 339,0-4-1026,0 5 254,0-2-73,0 6 1,0 2 17,0 2 1,5 0 173,0 5 1,0 1 25,-5 5 0,1 0-42,4-1 0,-3 1-11,3 0 0,1-1 33,-1 1-105,0 0 1,-3-2 117,3-3-320,-4 3 293,6-5 1,-6 0 48,4-3-6,-3-3 3,11-2 1,-10-2 65,7-3 0,-5 2-92,5-7 0,-5 7 51,4-2-68,1-3 1,5 6-4,0-3 1,-1-1 5,1 1 0,-5 0-13,0 5 1,-1 2 11,6 2 0,0-2-7,-1 3 0,1-2 166,0 2-152,0-3 0,-1 4 159,1-6 0,-5 0-119,0 0 375,-7 0-308,10 0 0,-11-1-23,2-4-34,-2-3 1,-2-7-227,0 0-16,-6 0 0,-3 1 49,-5-1 1,-1 2-124,0 3 1,1-1 112,-1 6 1,0 0-270,0 5 433,1 0 0,-1 0 0,0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2.96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235 101 8359,'-5'-14'-41,"0"-1"27,1 0 800,-3 1 1,4 5-199,-7 5 0,0 2-260,-5 2 0,4 8-118,-4 7 0,4 1 32,-9 9 1,-1 4-33,2 5 1,-1 7-107,5-2 0,2 4 44,3 1 1,-1 7-261,6 2 1,0-2-203,5-2 0,12-2 199,2 2 0,9-4-217,-3-1 0,6-8 109,-2-12 1,9-3 130,1-6 0,9-2 45,1-3 0,0-4 12,5-6 1,-2-11 148,2-4 1,-5-11-93,1-3 1,-3-2 192,-8-8 0,1-2-31,-6-8 0,-6-4-482,-4-5 1,-9-3 140,-5-3 1,-5-2-416,-5-8 0,-9 14 148,-11 6 1,-4 15-27,-6 9 0,3 9 74,-8 11 0,8 5 54,-2 10 0,-2 10-398,1 9 720,-6 4 0,10 1 0,-5 1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14.088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28 12092,'10'-10'-1584,"-1"0"1109,-5 7 1,7-2 1607,-6 10-846,0 3 1,-5 7-490,0-1 0,0 1 116,0 0 1,0 0-537,0-1 1,1 6-276,4-1 848,-3 1 0,5 1 0,-7 2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15.00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30 192 8441,'-8'0'198,"1"0"-105,7-7 136,-6 6 177,4-6-90,-5 7-113,7 0 0,0-2-150,0-2-135,0 2 471,0-5-354,0 7-389,0 0 89,0 7 1,2 1 129,3 7 0,-3-5-148,2-1 1,3 1 137,-2 5 0,5-5 129,-5-1 0,6 0-20,-1 0 0,-2 3 21,2-7 0,-5 5 0,4-6 1,-4 3-18,5-2 145,0-3-121,5 4 0,-6-6 288,1 0-275,-7-6 0,9-3 182,-7-5 1,0 4-74,-5 0 0,0 5 15,0-5-115,6 7 55,-4-10 1,4 10-259,-6-7 229,0 7 0,2-4-290,3 7 193,-3 0 0,9-1-123,-6-4 232,6 3 1,-2-5 10,5 7 0,-4-4 106,0-1 0,-2-2-155,2 2 1,1 2 5,-6-7 1,2 0 25,-2-4 0,-4-1-164,4 0 1,-3 1 41,-2-1 1,0 0-219,0 0 1,-5 6-519,0-1 812,-7 0 0,-2-5 0,-9 1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15.45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8527,'0'8'1001,"0"-2"-1021,0-6 266,0 0-449,0 7 201,0-6-51,0 6 30,0-7 1,1 0-249,4 0 231,-3 0 0,11 0-10,-3 0 1,-2 0 129,2 0 0,0 0-39,4 0 1,1 0-155,0 0 1,-1-5 31,1 0 0,0 0 11,-1 5-65,1 0 40,0 0 1,-2 2 29,-3 3 1,1-2-38,-6 7 109,0 0 0,-7 4-49,-3 1 0,2 5 61,-7-1 0,1 1-10,-6-5 1,5-1-2,0 1 1,2 5 30,-2-1 1,-1-4 54,6-5 353,0-1-348,5 6 0,0-5 46,0 0 0,7-7-72,2 2 0,11-3-191,5-2 0,-1-5-19,5 0 0,-2-7-290,7 3 1,2 2 93,-2 2 333,0-3 0,2 6 0,2-4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16.24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30 265 8414,'0'-15'406,"0"1"608,0-1-474,0 0-475,0 0-1,0 1 137,0 6 0,0-1-688,0 5 393,-6 2-214,4-5 1,-6 7 127,3 0 1,3 2 84,-2 3 1,2 3 81,2 7 1,0-5-259,0-1 1,0 1 197,0 5 1,0 0 1,0-1 1,2-4 153,2 0 0,0-5-117,6 5 0,-6-6 129,6 6 1,-5-6-48,5 0 1,0-2 52,4-2-65,1 0 1,0 0 8,0 0 0,-6-2 20,1-2 0,-2 0-34,2-6 0,2 6 25,-8-6-24,8 6 0,-9-7-52,7 6 1,-7-1 17,2 1 0,3 3-9,2-3 0,-2 4 11,2 1 1,-5 0-1,5 0 1,0 0-19,4 0 1,1 0 14,0 0 1,-6-2-7,1-3 1,0 3 8,5-3 0,-1 2 77,1-2 0,0 2-6,0-7 1,-7 0 140,-3-4 1,-4-1-267,-1 0 0,0-1 99,0-4 1,-1 4-240,-4-4 0,-5 4 150,-10 1 0,4 2-577,-4 4 0,4 2 621,1 7 0,1-6 0,-1-3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16.72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74 8316,'9'-5'-7,"1"0"1,-5-4-67,5 4 0,-7-2 678,2 2-158,3 4-567,0-6 156,7 1 0,0 4-151,-1-3 0,-4 3 62,0 2 1,0-5 39,5 1 0,1-1 104,4 5 0,-4 0 45,3 0 1,3 0-55,-3 0 1,1 0-44,-5 0 1,-1 5-54,1-1 1,-2 3 120,-3-2-108,-4-3 0,-1 6-8,0-3 1,-2-4-21,-7 4 0,-5 2-52,-5-2 0,-1-1 72,0-4 1,-4 5-158,-1 0 1,0 2 87,6-2 1,1-2-54,3 7 1,-3-7 35,3 2 232,4 3-134,-8 0 0,13 2 115,-4 0 1,5-5-46,5 5 1,-2-6 188,7 6 1,0-2-118,4 2 1,1 3-61,0-3 0,-5-2-194,-1 2 270,-5 0-383,2 5 1,-7-1-35,-4 1 0,-10-5-34,-10 0 1,-2-2 289,-3 2 0,-6 3 0,-1-5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0.600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74 14469,'0'-14'-3670,"0"-1"3797,0 0 157,0 7-810,0-5 499,0 11-173,0-4 192,6 6 0,2 0-64,7 0 1,5 1 411,-1 4 1,9-1-60,1 5 0,2-4-41,9 5 1,0-5 21,9 5 1,5-7 32,10 2 1,-2 2-24,7-3 0,4 1-254,6-5 1,9 0-120,-5 0 1,7 0-64,-7 0 1,12 0 170,-44 0 0,1 0 1,0 0-1,0 0-175,4 0 1,1 0 0,0 1 0,0 0 253,4 1 1,1 1-1,2-2 1,1 1-46,6 3 0,0 0 0,-4-3 0,0-1-230,1 1 0,1 1 0,1 0 0,-1 1 207,-3-2 0,0 1 0,3 2 0,1 1-2,1-1 0,0 0 1,-5-2-1,-1 0-20,4 0 1,-1-1-1,-5 1 1,0 1 36,1-2 0,-1 1 1,-2-1-1,-1 1-135,2-3 0,-1 0 1,-5 0-1,-1 0 127,-4 0 0,0 0 1,0 0-1,0 0 200,42 0 0,-7 0 23,-7 0 1,-12 0 83,-8 0 1,-9 0 115,-11 0 1,2 0-331,-6 0 0,-8 0 414,-7 0 1,-9-5-342,-1 0 174,-7 0-427,4 5 0,-9 0-204,-3 0 1,-3 0-65,-6 0 0,-3 0 85,-2 0 0,2 0 99,-2 0 1,-4 0-14,-2 0 1,4 0-71,1 0 1,-1 0 161,2 0 0,-1 0-45,5 0 1,1 0-20,-1 0 1,0 0-150,1 0 1,-3 0 102,-2 0 0,2 0 1,-2 0-253,2 0 305,3 0 1,-1 0-70,0 0 1,1 0 271,-1 0 0,0 0-301,0 0 414,1-7 1,-1 1-149,0-4 1,7-3-65,3 3 1,-1 2 111,1-2 0,0 0 32,5-4 0,0 4-110,0 0 0,0 5-89,0-5 1,2 7-150,2-2 1,5 4 306,5 1 1,1 0-96,0 0 1,6 0 179,3 0 0,4 1-69,2 4 0,4 3 141,0 7 0,1 0-9,-6-1 1,0 1 80,1 0 1,-3-1-210,-2 1 0,-4 0-183,-6 0 0,-7-6-8,-3 1 0,2 0-135,-3 5 1,-7-1 122,-12 1 0,-6 0-77,-8-1 1,-14 3 18,-6 2 0,-6-1-127,-4 7 0,0-6-1175,0 6 1239,-6 6 1,5 0-1,-6 5 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52.35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294 119 8532,'-1'-17'-45,"-4"-2"0,3 2 45,-3-2 227,4 2 1,1 3-62,0 6 138,0 1-284,0 7 1,-2 7-31,-3 2 0,2 11 31,-7 4 1,5 4 37,-5 2 0,2 4 62,-2 0 1,-3 7-51,4-2 1,0 4-103,0 1 1,-1-5 31,-5 0 1,5 0 28,1 5 0,-1 5-49,-5 0 0,5 2-29,0-2 1,1-2 87,-6 7 1,5 0-25,0 5 1,5-5 149,-4 0 1,4-2-147,-5 2 0,5 3 236,-5-3 1,7-3-104,-2-2 1,3-4-41,2 0 0,0 2-31,0-3 0,0 3 12,0-7 0,0-3-65,0 2 0,0-6 57,0 1 1,0-3-77,0-1 0,0-1 48,0 0 0,0-1-262,0-3 54,0-4-199,0-6 482,0-7 334,0-2 133,0-6-158,0-6-340,0 4 156,0-4-380,0-1 49,0 6-442,7-6 179,-5 7-265,4 0 258,-6 0 115,7 0 526,-6 0-283,6 0-93,-7 0 1077,0 0-1286,6 0 259,-4 0-45,5 0-48,-1 0 64,2 0 1,7 0 19,0 0 1,-1 0 4,1 0 0,6 0 27,4 0 0,4 0-6,5 0 0,4 0 35,6 0 1,7 0-50,3 0 0,8 0-74,1 0 1,8 0 25,-3 0 1,9 0-3,1 0 0,1-5-130,-6 0 0,2 0 178,4 5 1,2 0 65,8 0 1,-6 0-80,0 0 1,5 0 132,6 0 0,4 0-105,-5 0 1,6 0-326,-1 0 1,0 0 336,-46 0 1,-1 0 0,1 2 0,1 1-4,3 0 0,0-1 0,-1 1 1,0 1 1,-4-2 1,1 1 0,1-3 0,1 1-3,0 1 0,0 1 0,5 0 0,0 1 1,-3-2 1,1 0-1,2 3 1,-1 0-4,-4-2 1,0-1 0,3 3 0,0 0 6,-1-3 0,1 1 1,3 2-1,1 0-5,0-3 1,0 1 0,1 2 0,-1 1 17,-2-1 0,-1 0 1,1-1-1,0 0-8,0 1 1,0 0-1,1-3 1,0 1 1,-1 2 1,0-1-1,1-1 1,-1-1 0,-5 3 1,0 0-1,2-2 1,1-1 0,-3 3 1,0 0 0,2-3 0,0-1 3,-2 1 0,0 1 1,0 0-1,0 1-8,-3-2 0,1 0 0,-1 3 1,1 0 42,-1-2 0,1-1 0,-2 3 0,1 0-245,47 0 0,-4 5 373,-5-5 0,-1 4-59,0-4 0,-1 0 12,-4-5 0,-8 0-13,-6 0 1,-7 0 13,1 0 0,-10 0-114,-9 0 0,-8 0 239,-12 0 1,2 0-172,-6 0 817,-7 0-1058,-6 0 180,-7 0-1102,0 0 0,-7 0 240,-3 0 0,-8 0-205,-1 0 1,-14 0 32,-1 0 1009,-7 0 0,-10-6 0,-1-3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53.01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30 118 7311,'-8'0'2232,"1"0"-2006,1 0 110,4 0-206,-4 0-63,6 0 62,0-7 1,0 4-138,0-7 0,1 5 143,4-5 0,3 2-137,7-2 1,0-3 25,-1 4 0,1 0 68,0 0 1,4 0-206,1 0 1,0 2 117,-6 7 1,1 0-90,0 0 1,-1 0 26,1 0 1,0 2-75,-1 3 0,0 3 59,-5 7 1,3-1-184,-7 1 1,4 0 118,-4-1 0,5 6 75,-5 0 1,2-1-129,-3-4 1,0 0 92,6-1 1,-7 1-284,2 0 1,1-6 4,-1 1 1,2-7-42,-2 2 0,-2-3 271,7-2 1,-7-2 143,2-3 0,1-4 0,-1-11 0,7-9 0,-4-9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53.17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471 104 8467,'-15'-15'0,"6"0"0,0 1-372,3-1 232,1 0 0,5 5 595,0 1 255,-6 5 1,2-2-685,-6 6 1,6 0 56,-6 0 0,-5 8-110,-5 7 1,-1 1 113,2 9 1,1-1-135,-7 5 1,6 2 25,-6 4 0,5-4-227,-4 3 1,6 2-218,-2-2 0,-1-4 204,2-6 1,-1-1-331,5 2 1,1 1 2,-1-7 588,0 1 0,0-5 0,1-1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54.099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280 160 9164,'6'-14'-113,"-4"4"-4,3 0 1,1 5 84,-1-5 1,0 6 350,-5-6 0,0 5-128,0-5 0,0 5-151,0-5 0,-1 5-1,-4-4 1,-3 4-16,-7-5 1,0 5-36,0-5 0,1 7 76,-1-2 1,0 4-156,1 1 0,-3-5 100,-2 0 1,2 1-154,-2 9 0,-2-1 58,1 5 0,0 6 43,6 5 0,4 6 77,0-2 0,2 4-1,-2 1 0,4 6-9,6-1 1,0 5-35,0-4 0,0 4 23,0-5 0,0 2 0,0-2 1,4-4-273,1-1 0,0-1 1,-5-9 0,0 6-184,0-5 1,2-1-261,3-4-220,-4 0 921,12-1 0,-4 1 0,5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3.74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89 690 8203,'-7'8'-102,"5"-2"-268,-4-6 1618,6 0 1786,0 0-2996,0-6 0,-5 3 112,0-7 1,-1 0 106,1-5 0,1-4-81,-5-1 0,5-6-144,-1 1 0,-1-9 71,1-5 1,-2-7-117,3-8 1,2 0-73,-3-9 1,3 4-162,2 5 1,0 3 93,0 7 0,0 13 79,0 7 0,2 12-221,3 7 0,3 15 51,7 5 1,1 14 290,4 1 1,-4 9-132,4 0 0,1 4 132,-1 1 0,-1-7-115,-4-3 0,-5-2-4,-1-3 0,0-1-4,0-4 0,0-4-36,-5-10 482,-2-4 1,6-6-163,-3 0 1,-3-8-121,3-7 1,1-1-45,-1-9 0,5 1 116,-5-5 1,1-1-21,-1 1 0,-1-1 25,5 1 1,-4 0-205,5-1 0,-7 2 73,2 4 0,-2 8-259,2 6 192,-3 6 1,6 4-196,-3 10 1,-2 12 70,7 7 1,-5 2 102,5 8 1,-2 0-122,2 5 0,1-1-161,-6-4 0,5 4-91,-5-4 0,5-3 127,-6-2 1,3-3-484,-2-2-1,-2-1-65,7-3 847,0-4 0,4 0 0,1 2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54.26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441 103 8563,'0'-14'-486,"0"-1"0,0 0 889,0 0 1,0 6-113,0-1 1,-6 7-313,-4-2 1,-5-2 9,-4 2 0,-4 0-10,-6 5 1,-2 0-88,-4 0 0,3 7-207,-8 3 1,8 3-207,-3 1 0,4 1-72,2 0 593,6 0 0,-5-1 0,5 1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54.571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88 45 11428,'8'-7'-590,"-1"4"631,-7-7 0,5 5 337,0-4-203,0 5-149,-5-2 0,0 12-247,0 4 1,-2 5-41,-3 5 1,2-3 129,-7 8 0,0-1-36,-4 6 1,4-1 142,0 1 1,2-1-147,-2 0 0,-1 1 20,6-1 1,0-1-57,5-3 1,-5 1 98,0-7 1,0 3-45,5-3 0,2-4-194,3 0 0,3-2 58,6-9 0,1 3 280,0-2 0,13-3 0,3 4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54.80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44 8439,'0'-10'0,"0"1"-468,0-1 1,2 2 45,2 3 0,0 3 785,6 2 1,-1 7-185,6 3 1,5 3-55,-1 1 1,7 1-241,-1 0 0,3 4-4,1 1 0,-1-2-190,-4-8 0,2 1 170,-6-6 1,6 5-202,-1-5 340,-4 0 0,0 1 0,-6 2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54.96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265 44 8439,'-10'-13'245,"1"3"1,4-1 266,-5 6-256,0 0 1,-5 12-33,1 3 1,-6 3-194,0 1 0,1 6-348,4-1 1,0 8 264,1-3 0,-1 2-575,0-1 0,1 1 359,-1-7 1,7 6 267,3-5 0,-3 6 0,0-3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55.492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1 221 9037,'8'-7'225,"-2"6"175,1-6 0,-4 2 24,7 0-387,-7 1 1,5-1 171,-3 0 1,-1-2-203,5 2 0,-4 4 71,5-4 1,-5-2-115,5 2 0,-2-6 4,2 1 1,3-3 129,-3-2 1,4 6 43,6-1 0,-4 0-51,4-5 0,-4 2-71,-1 3 0,0-1 93,-1 6 0,1-5-224,0 5 1,-1 1 90,1 4 1,-5 4-56,0 1 0,-1 7 58,6-2 1,-2 7-73,-3 3 1,3 0-22,-3-6 1,-2 6 43,2 0 0,-5-1-358,5-4 1,-7 0 87,2-1 1,1 3-951,-1 2 1257,0-2 0,2 4 0,1-7 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56.32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45 30 8349,'0'-8'683,"0"2"-459,0 6-9,0-7 0,2 6-291,3-4 132,-4 3-41,6 2 1,-6 2 118,4 3-199,3-4 1,9 12 105,2-3 1,-1-2 24,7 2 1,-2-5 1,1 5 1,4-1 12,-4 6 1,9-5-39,1 0 1,-1 0 29,-8 4 0,1 1-26,-7 0 0,1-6-30,-5 1 1,-1 0-12,1 5 0,-7-5-112,-3-1 0,-3 1 89,-2 5 1,-8-2-87,-7-3 1,-6 3 108,-9-3 1,-1 3-141,-3 1 0,1 1-63,-6 0 0,5-5-262,-5-1 0,-1 1 45,-4 5 414,0-7 0,0 5 0,0-5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59.402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1338 11975,'8'-6'-1052,"-1"4"1,-7-6 167,0 3 719,6 3 0,-2-4-277,6 6 322,-1 0 0,6 0 50,0 0 0,-5 0 156,-1 0 0,1 2-469,5 2 453,0-2 0,-1 9 69,1-6 1,0 0-63,-1-5 0,1 5 16,0 0 1,-1 0 5,1-5 0,1 0-163,4 0 1,-2 0 146,7 0 0,-6 2-185,6 3 1,-6-4 150,6 4 0,-1-3-101,6-2 1,-6 0 82,1 0 1,-1 0-7,5 0 0,-4 0 52,-1 0 0,-1 0 23,2 0 1,3 0-25,-4 0 0,4 0 9,1 0 1,-1 0-129,-3 0 0,2 0 99,-2 0 1,3 5-125,1-1 1,-1 1 101,-4-5 0,4 0-95,-4 0 1,4 0 87,2 0 0,-1 0-5,0 0 1,1 0 6,-1 0 1,-1 0 16,-3 0 1,1 0-52,-7 0 0,7-5 28,-1 1 0,-2-1-45,1 5 1,-6-5 41,2 0 1,-2-2-26,1 2 1,-2 2 43,2-7 0,3 7-4,-3-2 1,6-1 32,-6 1 0,6-5 15,-6 5 0,3-5-92,-3 5 1,-1-4 46,7 4 0,-7-5-98,1 5 1,-2-5 89,-3 5 0,6-5-79,-1 6 1,1-6 111,-5 5 0,-1-5-7,1 5 1,0-6 27,0 1 0,-6-1-69,1 1 1,0-3 170,5 3 0,-1-2-132,1 3 1,0-4 73,-1 3 0,1-3-44,0-2 1,-2 0-30,-3 1 1,3 1 40,-3 3 1,1-8 6,-1 3 1,3-3-36,-3 3 0,1 1 1,-1-1 0,3 0-71,-3 1 0,1-6 71,-1 0 0,3 1-169,-3 4 0,3-4 153,2-1 0,-2 0-5,-4 6 0,5-6 39,-5 0 1,4-1 115,2 2 0,5 2-128,-1-2 1,1-3 19,-5 3 0,-1-1-76,1 6 1,5-6 75,-1 0 0,1 1-100,-6 4-1,1 0 62,0 1 1,4-1-81,1 0 1,0 1 1,-6-1 0,6 0-12,0 0 0,4 1-16,-4-1 0,1 0 66,-2 1 0,-1 1-28,7 3 0,-1-3 7,6 3 0,-6-3-8,1-2 1,-2 5-39,1 1 1,4-1-7,-4-5 1,3 5-13,-3 0 1,2 7-14,-6-2 0,6-1 13,-2 1 1,3-5 27,-3 5 1,5-1 39,1 1 1,-6 3-42,6-3 0,-4-1 21,3 1 0,2 0-14,4 5 0,-4 0 50,3 0 1,-3-5-23,-2 0 0,1 0-5,-1 5 1,1-1-12,-1-4 0,5 3-6,1-3 0,4 2 33,-5-2 0,7 3-23,-2-3 1,4 4 43,1 1 1,0-5-40,0 0 0,0 0 22,0 5 0,0 0-2,0 0 1,0-5 0,0 0 0,-1 0 5,-4 5 0,4 0-10,-4 0 0,3 0-7,2 0 1,-1-1 3,-4-4 1,-1 3 134,-4-3 0,-1 4-89,6 1 1,-7 0 7,3 0 1,-4 0-33,-2 0 1,-4 0 4,-1 0 1,-6 0-165,2 0 1,-9 1 190,-1 4-459,-7-3 0,9 6-76,-7-3-235,-1-3 1,-10 9 78,-4-6 0,-10 6-113,-4-1 0,-5-2 751,-6 2 0,-9-7 0,-8 4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3.748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0 602 11206,'0'-8'430,"0"-1"-462,0 4 224,0 4 0,0-7-155,0 3 0,0 1 146,0-5 1,0 4 23,0-5 0,0-1-151,0-9 0,2 2-13,3-7 1,-4 1-74,4-5 1,2-2-28,-2-4 1,1-2-123,-1-7 0,2-1 144,2 1 1,0 7-162,-5 3 0,-2 4 214,3 6 1,2 2-39,-3 8-262,1 6 0,-5 3 141,0 10 1,5 3-51,0 6 1,7 8 98,-3 2 0,4 6-56,2 4 0,0-2 77,0 8 1,-1-1-1,1 5 0,0 0-75,-1 0 1,-1 0 5,-3 0 1,3-1-69,-3-4 1,-3-3 120,-2-7 0,1 1-252,-1-1 1,0-6 39,-5-3 0,0-4-111,0-1 1,-2-6-130,-3 1 579,4-6 0,-6 0-39,7-8 0,0-5 0,0-5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3.896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354 88 10430,'-5'-16'-837,"0"-4"715,-6 4 0,2-4 356,-5 11 0,-1 2-3,0 7 0,-4 0-241,-1 0 0,-6 0 62,1 0 1,3 5-290,-3 0 1,2 6-156,-1-1 1,1-2-86,3 2 0,6-5 508,-1 5 0,0 0 0,7 4 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4.20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295 45 8585,'0'-15'-1977,"0"1"2357,0 6 1,-7 1-220,-3 7 0,-3 7 45,-1 2 1,-6 6-170,0 5 1,-6 2-27,2 8 1,1-2-48,-2-4 0,7 4-2,-1-4 0,2-1 35,3 2 0,-1-7 21,0 1 1,7-2-81,3-3 37,4 1 0,2-2 7,4-3 1,5-4-3,10-6 0,4 0-269,10 0 1,2-1 18,4-4 1,4-3 125,0-7 1,1 0-279,9 1 422,0-8 0,5 0 0,0-8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4.12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104 30 8321,'0'-15'1292,"0"7"-900,0 1 1,-2 7-128,-3 0 0,2 2 96,-7 3 1,2 3-52,-2 7 0,-3 4-214,3 1 1,2 4-51,-2-4 0,5 4-161,-4-4 1,5 5-279,-1-6 1,4 1 101,1-6-80,0 1 1,0 0 108,0 0 0,1-7 26,4-3 0,-1-4 22,5-1 1,1-6-68,5-4 0,0-3 157,-1-2 0,1-4-16,0-1 1,-2-5 270,-3 6 0,3-2-70,-4 1 0,-2 9 394,-2-4-142,3 3-107,-6 4 0,6 2-17,-3 6 1,-4 1-111,4 4 1,-3 3-2,-2 7 1,0 0-143,0 0-130,0-1 0,0 1 67,0 0 0,0-6-722,0 1 576,0 0 0,2 0-894,2 0 1167,-2-7 0,18 3 0,-4-6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4.481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68 19508,'0'-15'-5172,"4"0"5066,1 1 308,0-1-408,-5 7 0,0 9 136,0 14 0,0 3-304,0 12 1,0-3-88,0 12 1,2 1-594,3 4 1,-4 5 633,4 0 1,2 1 97,-2-1 1,5-3 28,-6 3 1,6 0-83,-5-5 0,0-3 80,-5-12 0,0-1 100,0-3 1,0-4 15,0-6 0,-6-7 228,-4-3 0,-3-4 1,-2-1-1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4.743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1 132 10388,'0'-15'-797,"0"0"877,6 0 0,1 1 110,3-1 1,3 5 136,-4 0 0,6 6-255,5-6 1,-2 7 62,6-2 1,-1 1-105,2-1 1,4 4-14,0-4 1,1 5-74,4 5 1,-3-2 120,-2 7 0,1-2-196,-1 2 0,1 3 117,-1-3 0,-4 3 16,-1 1 1,-6 1-114,2 0 0,-6 0 37,-4-1-20,3 1 1,-11 0-72,3-1 73,3 1 0,-6 0-65,2-1 1,-2-4-181,-2 0 1,-5-5-435,0 5 489,-6-7 1,4 5-521,-2-3 832,-5-3 0,13-2 0,-6-8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4.899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30 103 10401,'0'-21'-268,"0"-4"0,0 4 1084,0 2-382,-7 9 170,5 3-1009,-11 7 0,12 7 279,-4 3 0,3 4-754,2 6 0,0-2 17,0 6 865,0-6 0,7 10 0,1-5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5.26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1 206 8576,'8'0'441,"0"0"-450,-3 0 1,-2 0 152,7 0 1,-5 7-156,5 2 0,0 4 85,4 2 1,-4 5-402,0-1 1,0 3 120,4-3 0,1-4-14,0 0 0,0-1 286,-1-4 1,-4-3 116,0-2 1,0-4 39,4-1 1,-4-3-90,0-7 0,-2 0-23,2-9 1,3-3-64,-3 3 1,-2-7 25,2 1 1,-5-3-99,4-1 1,-4 1-246,5 4 1,-5-4-193,5 4 0,-5-3 155,5 3 0,-7 3-453,2 6 89,-4 7 670,6 1 0,1 7 0,7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5.65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162 103 8576,'13'-7'-374,"-3"-2"1,1 0 680,-6 0 658,6-1-780,-9-5 84,5 0-468,-7 7 1,-2-3 100,-3 6 0,2 0-31,-7 5 0,0 0 169,-4 0 1,-1 5-154,0 0 1,0 6 52,1-1 1,-4 3-74,3 2 1,-3 0-12,8-1 0,-1 1 86,1 0 1,-1-1 76,6 1 1,-2 0-103,2-1 241,4 1 1,-6-5-125,7 0 1,2-7 64,3 2 0,3-3-82,7-2 0,-1 0 1,1 0 0,5 0 7,-1 0 1,1-5-6,-6 0 1,1-5-30,0 5 1,0-5 37,-1 5-206,1 0 166,0 5 1,-1-4-243,1-1 100,-7 0-25,5 5-9,-5 0-30,7 6-20,0-4 1,0 4 89,-1-6 1,1 0-119,0 0 0,-1 0 265,1 0 0,0-1 0,-1-4 0,8-3 0,0-7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5.90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59 102 8576,'-6'-22'-145,"4"6"106,-3-3 0,2 4 335,-2 5-77,3-3 0,-6 11-464,3-3 0,4 10 180,-4 5 0,-2 5-17,2 4 0,0 6 165,5 9 1,0 4-257,0 6 0,2 0 110,3 0 1,-3 0-63,2 0 1,3 0-14,-2 0 0,6 5 114,-1 0 0,-2 2-155,2-2 0,0-3 102,5 3 0,-2-5-28,-4-5 0,3-3-12,-7-7-204,0-6 215,-5-1 1,-2-14-12,-3-3 0,-3-12 117,-7-8 0,-6-6 0,-2-8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6.14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45 147 8576,'-15'-21'0,"7"5"-592,3-4 0,-2 4 452,2 1 0,0 0 444,5 1 0,0 4 750,0 0-169,0 7-906,0-4 0,7 7 145,3 0 1,3 0-240,2 0 0,-1 2 52,1 3 1,1-2 57,4 7 1,-4-2-30,4 2 1,3 1 29,1-6 1,-3 7-45,-1-3 0,1 0 56,-1 0 0,1 1-46,-1 5 0,-4-5 69,4-1 0,-6 1-249,-4 5 1,3-5 47,-3 0 1,1-1-86,-1 6 0,2-5-271,-7 0 215,-1-1-53,-4 6 0,0-5-246,0 0 610,0-7 0,-6 4 0,-2-7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6.30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0 103 8586,'0'-20'27,"0"1"0,0-1 268,0 5-778,0 1 167,0 6-233,0 1 340,0 20 0,0-3-591,0 9 800,0 4 0,0 0 0,0 7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6.936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29 207 12203,'9'-7'330,"4"5"1,-12-2-150,4 8 1,-2 5-819,2 5 1,-3 1 178,3 0 1,-2-1-37,2 1 0,-3 0 190,3-1 1,-2 1 111,2 0-60,-4 0 0,11-6 119,-7 1 1,1-7 169,-1 2 0,-2-5 131,7-5 0,-5 1-78,5-11 1,-7 3-167,2-7 0,-3-4 55,-2-2 0,0 3-153,0-3 1,0 5 83,0-4 1,-2 4-44,-3-4 0,2 6-1,-7-2 1,0 9 119,-4 1 1,4 2 69,0-2 1,0 4 276,-4 6-82,-1 0 1,0 0 146,0 0 24,7 0-60,-5 6-3,12 2-478,-6 7 1,14-2 218,2-3 0,4 1 6,2-6 0,5 2 7,-1-2 1,7-4 87,-1 4 1,3-3-123,1-2 0,2 0-9,3 0 1,-2 0 96,2 0 0,3 5-17,3 0 1,-5-1 29,0-4 0,-4 0-272,-2 0 0,-1 0 33,-4 0 1,-2 0 23,-8 0 1,-4-6-201,0-4 1,-2-3 60,2-2 1,-2 1-49,-3-1 0,-3-5-314,3 1 434,3-1 1,-5 7-28,7 3 1,-5 4 231,5 6 1,-1 1-26,6 4 0,0 3 59,-1 7 0,3 0 21,2 0 0,-2 6-11,2 3 0,2-1-162,-1 2 0,0-2 97,-6 1 0,6 4-275,0-4 0,-1-1-207,-4 2 0,4-6-544,1 6 930,0-7 0,1 10 0,2-6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2.520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574 74 14309,'8'-15'-1839,"4"0"1052,-7 1 1,1 4 121,-1 0 1178,-3 7-376,4-4 1,-7 7 11,-4 0 0,-5 2 88,-10 3 0,2-2-271,-6 7 0,-1-2 251,-4 2 1,-5 1-48,-1-6 1,-1 6 85,2-1 1,-2-2 0,-3 2 0,1-5-69,4 5 0,3-5-220,-3 5 1,4-5 10,6 4 1,3-5 0,6 0 0,0 3 28,1-2 0,5 1-333,5-1 95,2-3 94,2 5 1,2-3-53,2 1 0,0 2 160,6-2-16,-7-4 0,8 12-109,-6-3 1,5-2 39,-5 2 1,1 0 54,-1 5 1,-3 4-106,3 1 1,-2 4 182,2-4 1,-3 6-116,2-1 1,3 2 34,-2 3 0,0-1-167,-5 1 1,0-1 18,0 0 1,0 1-22,0-1 0,0-1 40,0-4 1,0 3-120,0-8 1,-2 6-22,-3-6 0,4-4-34,-4-5-575,3 0 982,2-2 0,-6-2 0,-3-6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4.47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0 102 8203,'8'0'-344,"4"1"-156,-7 4 1,5-2 1313,-6 7 1,1 0-339,-5 5 1,2 1-13,3 4 0,-3-2-142,2 6 1,-2-4-309,-2 4 0,-2-6-16,-2 2 1,2-4-275,-3-1 1,2-2 100,-2-3-232,3-4 83,-4-6 0,1-1 40,0-4 1,0-3-46,5-7 0,2-5 22,2 1 0,5-8 420,5 3 1,1-9-72,0-1 0,-1 1 393,1 9 1,5-4 145,-1 4 1,1 2-269,-5 3 0,-1 7-235,1 3 0,-5 5 92,0-1 0,-2 10-74,2 5 1,1 5-30,-6 4 1,5 4-154,-5 7 1,0 4 14,-5 0 1,0 1-180,0-6 1,0 0-365,0 1 0,0-3 275,0-2 0,-5-4-415,0-6 0,-2 0 754,2-1 0,4 1 0,-6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2.733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397 74 16517,'5'-14'-2893,"0"-1"2376,0 0 262,-5 1 13,0 5 0,-7 3 182,-2 6 1,-9 2 71,-2 2 0,-6 0 115,1 5 1,-2-5-491,-3 1 1,1 1 466,-1-1 0,1 5-338,0-5 1,-1 0 101,1-5 1,6 5 296,3-1 0,4 1 0,1-5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3.08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0 133 13531,'9'-7'-1231,"-1"6"1545,-3-4-476,-4 3 1,6 4 77,-7 3 0,1 3-120,4 7 0,-3-1-13,3 1 12,-3 0 0,-2-1-146,0 1 0,0 0 203,0-1 0,0-4-66,0 0 0,1-5 173,4 5 0,-2-7-125,7 2 1,0-3 229,5-2 0,-1-2 24,1-3 1,6-3-4,4-7 0,-2-4-92,1-1 1,-1-6 11,1 1 1,-2-1-129,-8 2 0,1-2 38,0 6 0,-5 0-203,-1 6-520,-5-1 117,2 0 141,-6 7 582,0 2 1,-13 12 0,-3 2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3.434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44 11029,'15'-8'-602,"-5"-3"-259,-1 6 1147,1 0-131,5 5 0,-2 6-115,-3 4 1,-2 3-58,-3 2 0,-4 0-70,4-1 1,-3 6-294,-2-1 69,0 1 0,0-5 160,0-1 1,0-4-408,0 0 149,0-7-74,0 4 367,0-27 0,0 9 100,0-14 1,2 7 37,3 4 1,3-6 196,6 0 0,1 1-51,0 4 1,-1 2 509,1 3-390,0-3 0,4 12 169,1-4-346,0 3 0,-6 2 121,1 0 0,-2 7-261,-3 2 1,3 4-37,-3 2 0,-4 0-158,-1 0 1,2-1-12,-2 1 1,1 0-763,-1-1 946,-3 1 1,11 0 0,-5-1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3.725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148 89 11009,'0'-23'-794,"0"4"1,0 7 668,0 2 1,0 5 753,0-4-551,0 5-537,0-2 356,-7 6 244,-1 6 1,-7 3-302,1 5 1,-1 1 270,0 0 1,2 1-99,3 4 1,-3-4-14,4 4 0,0-4-117,0-1 1,5 4 94,-1 1 0,4-1-25,1-4 0,0-5-59,0 0 1,1-1 13,4 6 0,5-7 159,10-3 1,-1-3-11,11-2 0,-4 0-168,8 0 1,4-7 74,1-2 1,3-5-103,3 0 0,4-6 0,0 1-337,-2 1 532,-1 1 0,-2 3 0,0-1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3.984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45 58 8705,'1'-15'-115,"4"0"1,-3 6 15,3-1 38,-3 7 0,-2-2 155,0 10 0,0 9-97,0 11 0,0 4 2,0 5 0,0 4 1,0 6 1,0-5-79,0 0 0,0 1 10,0 4 1,0-3-8,0 3 0,0-8-3,0 8 0,0-10-136,0 0 0,0-3-82,0-1 0,0-7 130,0-4 0,-2-4-26,-3-5 0,2-4 195,-7-6 0,-6 0 0,-7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4.21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87 8705,'10'-9'-147,"0"-1"0,-2 0 220,2-5 0,3 5 279,-3 1 0,-2 5-103,2 0 1,-1 0-115,6-1 1,1 4-43,4-4 0,-4 5-279,4 5 0,1-2-7,-1 7 0,4 0 159,-4 4 1,1 1-3,-1 0 0,-4-1 79,4 1 0,-4 0-170,-1-1 0,-1 1 82,1 0 0,-5 0-99,0-1 0,-5 1-2,4 0 1,-5-1 20,1 1-440,-4 0 336,-1-1 1,-1 0-145,-4-5 0,1-2-55,-5-7 429,5 0 1,-9 0-1,5 0 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4.363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81 8532,'0'-22'-575,"0"6"787,0-4 567,0 11-1148,0-4 0,0 13 123,0 0 1,0 6-258,0 9 1,0 0-156,0-1 655,0 7 0,7 2 0,1 7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4.998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73 103 10869,'14'0'-1063,"-4"5"862,0 0 0,-7 7 163,2-3 1,-3 0-85,-2 0 0,2 3 48,2 7 0,-2-2 75,3 2 1,-2-2 19,2-3 0,-3 1-284,3 0 223,3-1 1,-5-5 55,7-4 1,-5-4 75,5-1 0,-6 0 11,6 0 0,-5-1-129,5-4 1,-5-5 57,5-10 0,-7 4-204,2-4 1,-4-1 92,-1 1 0,0-1-35,0 2 0,0 2 6,0-2 1,-6 2-46,-4 3 1,-3-1 50,-2 0 0,1 1 46,-1-1 0,0 7 121,1 3 0,-6-2 22,0 2 0,1 0-14,4 5 122,0 0-159,1 7-38,-1 1 33,7 7 0,3-2-96,10-3 0,5 1 71,9-6 1,-1 5 124,7-5 1,-1 5-84,6-6 1,-1 3 99,0-2 0,-4-2-61,-1 7 0,6-7-44,4 2 0,0 2 83,-4-2 0,-2 4-50,-4-4 1,2 2-39,-6-2 1,4-4-22,-4 4 1,-5-3-35,-6-2-43,1 0 43,-2 0 0,-1-7-101,-7-2 0,1-5 2,4 0 0,-3-1-1,3 0 0,1 1 195,-1-1 0,2 0-46,-2 1 1,-2 4 206,7 0-194,0 7 0,4-4 18,1 7 0,0 2 93,-1 3 1,6 0 53,0 9 1,-1-2-233,-4 7 0,0-2 153,-1-3 0,1 6-277,0 0 0,3-1-42,-4-4 0,4 4-707,-8 1 161,3 0 705,2 1 1,6-5 0,2 5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5.514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368 133 9415,'14'-30'-651,"-1"2"-306,-3 4 2445,3-4-299,-11 18-1654,4-3 311,-6 13 40,-19 13 0,6 4 120,-17 12 0,4-4 89,-3-1 0,-1 2-74,1 8 0,0-1-3,-1 6 0,1-1-130,-1 1 1,6 4 72,-1-4 0,7 8-185,-1 2 0,4 0 136,5-5 1,-1 0-219,6 0 0,0-6 115,5-4 1,7-4-96,2-6 0,4 2 20,2-6 1,5-2-117,-1-8 397,8 3 0,-5-5 0,8 7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5.939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44 177 10532,'7'-17'-684,"3"-2"0,1 3-192,-1-4 1,-2 10 69,-3 5 1935,-3 4 166,4 1-1191,-6 6 0,-1 4 41,-4 10 1,1-4-169,-5 3 1,4 3 115,-5-3 1,5 6-63,-5-6 0,5 6 20,-5-6 1,7 6-195,-2-5 0,4 1 163,1-2 1,0-2-244,0 2 1,1-2 159,4-3 1,3 1 64,7 0 0,1-7 99,4-3 1,3-4-15,6-1 0,2-1 113,4-4 0,-4-5-133,3-9 0,-3-4 72,-2-7 1,-4-1-72,-1-3 1,-7 3-17,-3-3 0,-5-2-153,-9 1 0,-4 1-165,-6 5 1,-1 1-49,-13 3 1,-6-1 188,-4 7 1,-2 4-178,2 5 0,3 7 98,-4-2 1,4 3-27,2 2 0,-1 2 78,1 3 187,6-3 1,2 17 0,6-2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4.76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30 8546,'10'-8'1523,"0"3"-1515,-7 4 177,4 1 0,-6 8 185,4 6 13,-3 1-167,4 13 0,-6-10 154,0 6-643,0 1 256,0 4 0,5 1-369,0-1 291,0 0 0,0-1-11,0-3 1,0-4 95,-5-6 0,5-6 50,-1 1 0,3-7-56,-2 2 54,-4-3 1,13-9-38,-5-2 1,0-9-133,0-2 1,-5-6-52,0 1 0,3-2-215,-2-3 0,5 1-116,-5 0 0,0 4 216,-5 1 0,0 6-101,0-2 1,0 4-239,0 1 636,0 0 0,-7 1 0,-1-1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6.241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229 30 20206,'14'-15'-4564,"-5"7"3755,4 2 1,-12 7 1243,4 4 1,-3 10-765,-2 9 1,-2 4 62,-3 2 1,2 6 43,-7 3 1,0 5 0,-4 5 1,-1 0-467,0 10 0,-4-9 475,-1 9 1,-1-10-228,1 0 0,4-3-45,-4-2 1,4-7 121,1-2 1,1-9 193,-1-2 0,5-6-366,0 2 174,7-10 524,3-4 1,8 1-1,7 1 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6.50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 0 8561,'10'2'-616,"0"3"0,-1-4 616,6 4 0,-2 3 0,-3 2 0,1 3 353,-6 2 1,0 4-83,-5 1 1,0 6-388,0-1 0,-5-2-16,0 1 0,-6-6-154,1 2 0,-3-4 119,-2-1 1,6-2-324,-1-3 490,7-4 0,-17 1 0,4 1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47.01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88 74 8564,'9'-14'-694,"2"-1"579,-6 0 1,5 6 395,-5-1-89,0 6 1,-4-2-15,4 6-228,-3 0 209,4 0-70,-12 6 1,-2 3-33,-7 5 1,5 1-4,0 0 0,5-1-37,-4 1 1,0 5 3,0-1 1,-3 6-71,7-6 0,-5 8 92,6-3 1,-6-1-103,5 1 1,-5-4 87,5 4 0,0-1-22,5 2 0,0 3 88,0-4 0,2-1 11,3 1 0,-2-1-74,7 2 0,-2-2 4,2-4 0,1-7-146,-6 2 1,2-4 182,-2 0-481,-4 3 251,6-11 8,-7 4 1,0-7 14,0-4 0,0 1-504,0-5-80,0-1 718,0-5 0,-7 0 0,-1 1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47.551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60 45 17067,'14'-7'-1231,"1"-3"857,0-3 1,-5 5 461,-1 3 0,1 3 278,5 2 0,1 9-139,4 5 0,-4 8-421,4 7 0,3 2 196,1 3 1,2 4-350,-1 6 0,1 0 170,-7 0 0,1 0 209,-5 0 1,-7 4-287,-3-4 1,-4 1-174,-1-10 1,-1 4 33,-4-5 1,-5 5 223,-10-4 1,3-1-102,-8-5 0,1-1 154,-6-3 1,2 6-161,4-7 0,-4 7-206,4-6 1,-4-2 220,-2 1 1,3-6 317,2 2 1,-9 3-1,3-1 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15.814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60 456 24982,'9'-19'-2964,"1"-1"1,-6 0-1273,0 6 4881,5-1-998,-8 7 142,6 1 1,-9 9 221,-3 3-24,4 3 1,-8 7-540,5-1 0,2 6 425,-3 0 0,3-1 180,2-4 1,-5 6-52,1 4 1,-1-3-136,5 3 1,0-1-92,0 6 0,-5 4-96,0 0 1,0 7 3,5-2 0,0 4 137,0 1 1,0 7 105,0 3 0,0 3 64,0 1 1,0 6-109,0 0 1,5 4 51,0-4 0,0-2 53,-5-8 0,5 3-62,-1-3 1,1 2 20,-5-2 1,0 1 305,0-6 1,0 7-122,0-2 0,5 3 62,0 2 0,5-1-86,-5 1 0,5 2-33,-5 2 1,1 4 27,-1 7 0,-3-6-50,3 1 1,-4 1 4,-1 9 0,0-11-182,0 1 0,-5-7 99,0-3 0,-4-1 104,4 1 1,-2 0 24,2 0 1,4 0-81,-4-1 0,1 8 190,0 2 1,2-2-57,-3-3 0,-2 6-119,3 4 0,-1 4-3,5 11 0,0-8-291,0 9 1,0-9 61,0 3 0,0 0 126,0 5 1,0-6 23,0-4 1,-2-4 40,-3-5 1,4-4 141,-4-6 1,-2-7-64,2-3 0,0-3 30,5-2 1,0 1-86,0 4 0,0-3 140,0 3 1,0-8 72,0-2 0,0 0 86,0 6 1,5-8-308,0-3 0,0-3 55,-5-1 1,5 1-165,0 3 0,1-8 48,-1 4 1,-3-6-67,3 1 0,-2 1 95,2-7 0,-3 6-142,2-6 1,3 1 93,-2-5 0,0 6 11,-5 4 1,5-3-8,0 3 1,1-6 13,-1 6 0,-3-1 47,3 6 1,-4-1-60,-1 1 0,5-1-1,0 0 0,0 1-98,-5-1 1,0-1 94,0-3 0,0-4-66,0-7 2,0 8 140,0-6-141,0-1 231,0-9 1,2-6 62,2 0-49,-2 0-82,5 0 0,-6 5 0,4 0-50,-3 6 0,6-2 48,-3 5-66,-4 1 0,11 0 38,-7-1 0,1 1-133,-1 0 1,-3-5 51,3-1 1,1 1-15,-1 5 0,2 0 3,-2-1 1,-4-4-132,4 0 1,-2-5 159,2 5-82,-3-1 118,4 6 0,-1-5-58,0 0 1,0-5 132,-5 4 1,0-4-38,0 5 0,5-5 27,0 5 0,0-5-28,-5 5 0,2-6 18,2 6 1,-2-5 39,3 5 1,-3-5-72,-2 5 0,0-5 8,0 4 1,4-4-4,1 5 1,0-5-2,-5 5 0,0-5-4,0 4 0,0-4-4,0 5 48,7 0-22,-6 5 1,6-1 6,-7 1-16,0-7 51,7 5-52,-6-5 1,6 2 44,-7 0 1,0-5-28,0 5 0,5-5 3,-1 4 0,1-4-23,-5 5 1,0-5 0,0 5 0,0 0-58,0 4 1,0-4 63,0 0 1,0 0-111,0 4 1,0 3 90,0 2 1,0-2-96,0 2 0,0 3 79,0-3 1,0 2-4,0-1 0,-5-2 70,1 6 1,-1-4 17,5 5 1,-5-8 18,0 3 0,0-4-61,5-1 138,-7 6 0,6-3 52,-4 7-101,-3-7 1,6 3-67,-3-6 1,2-1-1,-2 1 0,3 0 7,-2-1-11,2 1 0,2 0-129,0 0 1,0-1 121,0 1 1,0-5-108,0 0 1,0-1 123,0 6 1,0 0-51,0-1 1,0 1 4,0 0 0,0-5 15,0-1 8,0-5 67,0 9 1,0-10-55,0 7 232,0-7-328,0 4 73,6-7 26,-4 0-196,5 0 162,-1 0 0,2-2-113,7-3 0,0 4 4,-1-4 1,3 3-6,2 2 1,4 0 41,7 0 1,1-5-2,3 0 0,3 0-21,8 5 1,-1 0 21,0 0 1,6-5-8,4 0 0,2 1 16,-2 4 0,8 0-9,-3 0 0,4 0 32,1 0 0,-2 0 4,7 0 1,-7 0 15,1 0 0,4-5-40,2 0 0,1 0-65,-1 5 0,4-2 80,1-3 1,3 2 77,11-7 0,-2 5-31,12-4 0,-5 0-274,5 0 1,0-3 256,-46 10 1,-1-1 0,0-2-1,-1 0 3,48 1 0,-46 1 0,-1 1-33,1 2 1,-1 0 0,4-2 0,0-1 28,3 1 0,1-1 1,0-2-1,0 0-221,-1 2 0,1 1 1,3-1-1,1 1 217,0 2 1,1 0 0,3-2 0,0-1-81,-1 1 0,0-1 1,0 1-1,-1 0 40,-4 1 0,0 2 0,2-2 0,0 0 22,3-1 1,0-1 0,4 2-1,1 0 8,-3-1 1,1 0-1,2 0 1,0 2 1,-4 0 0,-2 0 1,2 0-1,0 0 36,4 0 1,0 0 0,0 0 0,1 0-36,1 0 0,1 0 0,-4 0 0,0 0-214,-1 0-1,-1 0 1,2 0 0,1 0 224,-1 0 1,2 0-1,2 0 1,0 2 33,0 0 1,-1 0 0,0-1 0,0 0-33,-4 1 1,-1 1 0,0-1-1,-1-1 8,4 2 0,1-1 0,-1-1 0,1 0-7,-1 1 0,0 1 0,2-2 0,-2 1-1,-4 0 1,-2 1-1,1-2 1,1 1 0,1 3 1,1 0-1,0-3 1,-1-1-2,-2 1 0,0 1 1,0 0-1,-1 1-19,-3-2 1,-1 0 0,-2 2 0,1-1-57,1 0 1,0-1 0,1-1 0,-1 0 19,-2 1 1,-1 0 0,1 2-1,-2-1 53,-2-1 1,-2 1-1,-1 0 1,1 0-4,0 0 1,1-1 0,0-1-1,0 0 66,-2 1 1,-1 1 0,0 0 0,-1 0-71,43 2 0,-8 2 173,4-2 0,-11-4-157,0 4 1,-9-3 5,-5-2 1,-6 0 355,-4 0 1,-3 0-389,-7 0 1,-8 0 541,-7 0 1,-1 0-562,-8 0 0,-1-5 357,-4 0 1,-5-1-333,0 1 0,-5 3 621,4-3-549,-5-3 1,2 5 130,-6-7-130,7 7 30,-6-10-65,6 11-4,-7-11 19,0 11-4,6-11 0,-4 10-46,3-7 24,-3 7 0,2-10 6,1 3 1,0 2 3,-5-2 0,5 0 3,0-5 0,0-1-1,-5-3 0,2 1 1,2-7 0,-2 1-2,3-6 1,-3-1-1,-2-3 0,0-5 166,0-10 0,0 1-155,0-6 0,0-6 113,0-9 1,0-4-37,0-5 0,0-3-265,0-2 1,0-5 155,0 0 1,0-7-65,0 44 1,0-1-1,0 1 1,0-1-16,0 1 1,0-1 0,-5-46 51,0 0 1,0-1-95,5 45 0,0 0 0,0 2 1,0-1 37,0-1 0,0 1 0,0-47-4,0 2 1,0-2 75,0 47 0,0-1 1,0 1-1,0 1 4,0-2 0,0 0 1,2 1-1,1 0 1,-1-1 1,1 0 0,2 0 0,1-1 7,-1-1 1,0-1-1,-1 2 1,0 1 83,1 2 0,0 1 0,-3-1 0,1 1-55,2 0 1,0-1 0,-3-2 0,-1 0 106,1 0 1,1 1 0,-2-2 0,-1 2-26,1 1 0,-2 1 1,1-1-1,0 1-71,0 0 0,0-1 1,0-2-1,0 0-37,0 0 0,0 0 1,0 0-1,0 1-7,1 1 1,-2 1-1,-1-1 1,-2 1 13,-1 0 1,0-1 0,1-1 0,0 0-85,-1 1 0,0 1 1,1-2-1,-2 1-50,-8-41 1,4 0 72,0 5 1,7-5-101,-2 0 0,-2 0 63,2 5 0,-4 6 64,4 3 0,-2 6-53,2 4 0,4-1 112,-4 6 1,-2 1-26,2 4 0,0 2 21,5 3 1,0 3-58,0 7 1,-4 0 35,-1 0 1,0 2-240,5 2 1,0 4 404,0 7 0,0 0-475,0-1 1,-5 1 131,0-1 1,0 8 27,5 2 0,0-1-62,0 1 246,0-6 0,-5 10-21,0-4 1,-1 4-77,1 1 0,3 5-176,-3 0 107,-3 7-157,0-10 154,-7 11 0,5-9-186,1 6 0,4 0 157,-5 5 1,5 0-8,-5 0 0,5 0 235,-4 0 0,4 0-148,-5 0 48,0 0 1,-3-1-41,3-4 1,-3 3 190,3-3 0,2 4-101,-2 1 1,1 0 2,-6 0 0,-1-5 8,-4 0 1,4 0 13,-4 5 1,-3-5-8,-1 0 1,-4-1-55,-2 1 0,-4 3-46,0-3 1,-7-1 46,2 1 1,-5-2-22,-5 2 0,-2 2 39,-3-7 0,-8 5-9,3-5 1,-11 6-6,-3-6 0,-6 5-239,-4-5 1,-4 7 263,4-2 0,-7 2-38,-8-2 0,0 3 22,45 0 1,-2-1-1,2-1 1,0 0-11,0-1 1,-1 0 0,-2 1-1,-1 0 2,-4-1 1,-1 0 0,3 3 0,-1-1-221,-1-2 0,0 1 0,-2 1 0,0 1 237,-1-3 0,0 0 0,-2 1 0,-1 0 2,-5-1 0,1 0 0,6 1 0,0 0 4,-4 1 0,1 1 0,0 1 1,0 0-29,0-1 0,-1-1 1,-4 0-1,1 0 14,-2 1 1,1-1 0,1-2 0,1 0-290,-2 3 1,-1-1-1,0-2 1,-2 0 290,-2 3 1,-1-1-1,-4-1 1,-2-1 36,2 2 1,0 1-1,-3-3 1,2 0-32,5 2 0,1 1 0,-1-1 0,0 0 2,0 0 1,1 1 0,-4 1 0,0 0 23,4-1 0,0-1 1,-2 2-1,1 0 8,3 1 0,0 0 1,-1 0-1,-1 0 1,-2 0 1,-2 0 0,0 0 0,-1 0-21,3 0 0,-1 0 0,-2 0 0,1 0-64,3 0 1,1 0 0,-1 1 0,0 0 61,0 2 1,1-1 0,-3-1-1,0 0-71,5 1 0,0 1 1,-1 0-1,1 0 41,7 0 0,1-1 1,-4 1-1,0-1-1,1-2 0,0 0 1,0 0-1,0 1-189,2 2 1,0-1 0,1-1 0,-1 0 204,5 1 1,1 1 0,1-1 0,0-1 37,0 2 1,1-1 0,0-1 0,0 0-83,2 1 0,0 1 0,4-2 0,1 1 136,-44 3 1,6-4 160,-1 4 1,5-3-194,5-2 0,9 2-41,10 2 1,4-2 549,1 3 0,9-3-561,6-2 0,6 5 486,9-1 0,1 1-572,3-5 1,-1 5 426,7 0 1,-1 0-618,5-5 640,1 7-807,-1-6 221,7 6 60,1-7 647,7 0-407,-6 0 1,2 0 0,-5 0-338,5 0 0,-9-5-243,3 0 1,2 0-267,-2 5 0,1 0 112,-6 0 640,0 0 0,1 7 0,-1 1 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55.71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1397 8454,'15'0'-723,"-1"0"0,-1-2 891,-3-2 0,3 2-72,-3-3 0,-2 3 98,2 2 0,0-4-72,4-1 0,1 0 1,0 5 0,1-5-29,4 0 1,3-6-20,6 1 0,0-3-119,1-2 0,6 0 155,3 1 1,10-6-115,5 0 0,5-6 73,4 2 0,4-4-172,7-1 0,4-1 141,1 1 0,5-6-319,0 1 1,2-2 306,3 2 1,-43 16 0,1-2-11,-1-2 0,1 0 0,-1 2 1,1 1 86,41-20 1,2 1-74,-44 19 0,1-1 1,0-1-1,1 1 75,1 3 0,0 0 1,-2-3-1,0 1 14,42-16 1,-1 0 205,0 0 1,-1 1-84,-4 0 1,-5-6 39,-9 11 0,1-4-171,-6 4 0,3 5 34,-9-1 0,3 7-240,-12-2 1,2 2 181,-2-1 0,-5 3-183,0-4 0,-3 9 167,-12 1 0,2 0-169,-11-5 0,4 2 299,-4 3 1,-6-3-330,-4 3 79,-7 4-290,11-7 55,-13 11 197,6-4-1659,-7 6 1567,-7 0 1,4 0-40,-7 0 1,0 0 5,-4 0 0,4 0-61,0 0 1,-1 0 104,-9 0 0,4 1-15,-4 4 1,2-3-9,-2 3 1,4-2 97,-3 2 1,-3-3 2,3 2 0,-1 3 151,5-2 1,1 0-18,-1-5 1,0 0 225,1 0 1,-1 0 112,0 0 1,5 0-157,1 0 0,4 0 205,-5 0-90,7 0-203,-4 0 1,19 0-53,2 0 1,4 0 44,-3 0 1,5 0-77,-1 0 1,6 1 144,-6 4 0,6-3-69,-6 3 1,6 1 99,-6-1 1,6 2-142,-5-2 0,-1-4 14,-4 4 1,-5 2-83,-1-2 0,0 1-207,0-1 1,-2 3-41,-7 7 1,-2 0 174,-3-1 1,-9 3-166,-11 2 1,-4 4 38,-6 7 0,-4-1-134,-10 0 0,2 6-199,-7-1 0,5 7 507,-5-2 0,0 10 0,-5 3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32.67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587 338 8586,'14'-14'-528,"1"-3"440,0-2 1,-5-3 196,-1-2 1,1-2-79,5 6 0,-7-4 349,-3 4 1,-3-1-65,-2 1 0,0 4-119,0-4 1,-2 4-52,-3 1 1,2 2 22,-7 3 1,-1-1-235,-9 6 0,2 0 141,-7 5 0,1 0-203,-5 0 1,-7 7 116,-4 2 1,3 9-148,-2 2 1,-5 13 46,-5 1 0,0 7-54,5 3 0,1 7 24,4 2 0,3 1-3,7 5 0,6-8 136,3 8 0,10-9-56,5 4 0,12-5 13,8 5 1,6-12-8,8 3 1,7-13 128,3-2 1,4-3-52,1-7 1,7-2 18,2-8 0,1 1-27,5-6 0,-2-2 3,12-8 0,-2-9 126,1-11 1,4-9-264,-3-5 1,-4-10 338,-1-5 1,-12 2-105,-8-2 1,-13 0-269,-11-5 0,-5 0 32,-6 0 1,-5 6 53,-14-1 0,-3 11 35,-17-1 1,3 15-7,-13-1 1,1 12-141,-5 4 1,-2 5 98,-3 9 1,-4 0-220,-11 0 1,3 7 145,-2 3 1,2 8-280,2 1 1,-1 9 431,-4 1 0,-1-1 0,-4 8 0,6 2 0,2-4 0,3-1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33.45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539 205 8569,'-8'-15'237,"2"-6"0,1 4 19,0-2-44,-7 3 1,9 2-31,-7 5 1,0-3-135,-4 7 0,-3 0-42,-2 5 1,-4 0 161,-6 0 0,-1 7-268,1 3 1,-1 9 102,1 6 1,-2 3-84,-3 1 1,4 2-42,1 3 0,-1 4 39,6 6 0,3 0 12,1 0 0,5 0-160,6 0 1,-3 1 187,7-1 0,7 0-121,8 0 1,9-5-88,6 0 1,4-3 92,6-2 1,4-1 64,10-13 1,-4-2-116,4-9 1,7-2 48,-2-7 1,8-8 97,-3-7 0,1-13-64,9-11 1,4-11 41,6-9 0,-7 0 13,-9-5 0,-9-3 688,-5-1 1,-13 2-288,-11 3 1,-11 9-6,-14 5 0,-8 5-29,-7 4 1,-11 1-443,-8 10 1,-9-2 17,-1 11 1,-1 6-159,-9 4 0,0 6-49,-5 0 1,5 4-20,0 4 0,0 11-367,-4 10 719,-8 2 0,3 8 0,-8 2 0,1 6 0,1 4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34.26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604 175 8415,'-9'-23'0,"1"2"-1,3 6 0,4 1 273,-4-1-48,-3 7-121,-1 1 1,-5 7-199,-1 0 1,-1 2 143,-4 3 0,-3 3 47,-6 7 1,-1 4-68,1 1 0,0 6 65,-1-2 0,1 6-159,-1 4 1,-4-1 109,0 6 1,4 0-149,6 5 0,1 2 98,-1 3 0,-2 2-23,6 2 1,0 3 40,6-7 0,5 0-15,5-5 1,2-1-67,2-4 0,0-3 58,0-7 0,2-1 2,2-4 0,6 2-79,10-6 0,-2 5-9,6-6 0,1 1-3,4-6 1,7-5-15,3-4 1,10-4-99,5-1 0,5-3 84,5-7 1,9-6 6,11-14 1,0-7-255,0-7 0,2-2 421,-2-8 1,-6 0-32,-5-5 1,-12 6 220,-12-1 1,-10 5-1,-5-5 1,-11 6 86,-8-1 0,-13 4-210,-12 1 1,-11 3-16,-9-3 1,-3 9-137,-11-4 0,2 5 83,-12 0 1,-6 2-101,-9-2 1,2 5-204,-2 4 0,1 4-51,-6 6 1,6 7 73,-1 3 0,9 10-147,1 5 1,8 11 380,12 9 0,-2-1 0,7 9 0,1 2 0,2 6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39.850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1 235 11888,'0'-8'-1455,"0"-5"954,0 3 613,0 4-153,0-7 1,1 11 641,4-3-324,3-3 1,7 6-163,0-3 0,6 4-10,4 1 1,10-2 97,10-3 1,5 4 78,9-4 1,8 3-76,6 2 0,7 0-256,9 0 1,-6 0 109,0 0 1,-6 2-14,1 3 1,-7-4-83,-3 4 1,-7-3-23,-3-2 0,-5 0 61,-9 0 1,-7 0-47,-2 0 1,-11 0 35,-4 0-15,-10 0 499,-4 0-516,-19 0 0,3 0-68,-9 0 1,1-5-217,-2 0 0,2-7 100,-6 3 1,-1 1 88,-4-2 1,-1 5-77,1-5 1,0 5 72,-1-5 1,1 2 108,-1-2 0,3-1-111,2 6 0,-1-5 131,6 5 0,1-4 28,4 4 461,0-7-220,7 11-67,2-6-272,19 7 1,3 0 168,13 0 1,1 2-109,-1 3 1,6 1 34,-1 4 1,5 3-3,-5-3 1,6 3-47,-6 2 1,0-1 37,-4 1 1,-3 0-111,-2-1 1,-4 1 82,-6 0 1,-1-1-163,1 1 1,-7 0 28,-3 0 1,-5 1-39,-5 3 1,-9-1-23,-11 7 0,-3-1-212,-1 6 1,-9 1 136,-6 3 1,-6 9 285,-9 6 1,0 0-1,0-5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5.54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30 617 8153,'0'15'-2105,"0"0"2645,0 0 0,0-6-77,0 1 0,0-5 285,0 5-145,0-7-231,6 10 0,-4-10 189,3 7-88,-4-6 1,1 2 251,3-6 490,-4 7-137,6-6-306,-7 6-734,0-14 0,-5-1 112,0-7 0,-5 1-93,5-1 1,-4-6 122,4-4 1,-2-3-366,2-1 1,4-5-77,-4-1 1,3-5-195,2 0 0,0-7 256,0-2 0,0 2-44,0 8 0,5 4 233,0 11 0,1-1 257,-1 11-178,4 2 1,7 14-56,3 3 1,-2 9 20,2 11 1,3 3-6,-3 1 0,1 0-42,-5 1 0,3-1-27,-4 1 1,7-1-166,-11 0 0,7-6 121,-8-3 0,0-4-377,0-1 511,1-7-122,5-1 1,0-14 61,-1-3 1,1-9 16,0-6 1,-1-8 20,1-1 1,0-7-12,-1 2 0,1-3 149,0-2 1,-2 0-95,-3-1 0,3 8 16,-3 3 0,-4 9 314,-1 5-188,-3 11-353,4 2 0,-3 15 73,7 7 1,-5 6 176,5 9 1,0 6-79,4 3 0,-4 2-117,0-2 0,-2 5 31,2 0 1,3 0-126,-3 5 1,-4-3-629,-1-2 0,2-2 354,-2-2 1,1-5-626,-1-5 1,-3-7 443,3-4 1,-2-4-544,2-5 1175,-4 3 0,13-11 0,-6 4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5.85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74 515 8203,'15'0'-92,"-5"0"-184,0 0 276,-1-7 1125,6 5-206,-7-4-362,-1-1-125,-7 6-143,6-12-311,-4 4 0,3 0 65,-10-1 0,2 5 337,-7-5-432,0 7 0,-5-4 101,1 7-222,-1 0 1,0 7-75,1 3 1,4 3-41,0 1 1,2 1 49,-2 0 1,2 1 137,3 4 0,3-4 56,-3 4-35,4-4 1,1-1 140,0-1 1,0-4-78,0 0 180,6-7 0,2 4-231,7-7 0,-5 0 71,0 0 0,-2-2-89,2-3 1,3 2 79,-3-7 1,1 5-131,-1-4 0,3 5 102,-3-1 0,-2 4 48,2 1 1,-5 0-39,4 0 0,-4 0-5,5 0 69,0 0 0,0 0-15,-1 0 225,1 6-147,5-4 7,0 4 1,-1-6-78,1 0 1,0 0-16,-1 0 0,1-6 33,0-4 1,1-3-3,4-2 0,-4-1-9,4-4 0,-4-4 1,-1-10 0,-1 1-177,1-6 1,0-2 97,-1-8 0,0-2-133,-5-3 1,-2 4 91,-7 6 0,0 8 183,0 6 1,-7 9-35,-2 11 0,-5 4-24,0 6 0,-6 13 69,1 6 0,-6 9-62,5 6 0,1 2 109,4 4 0,0 2-38,1-3 1,1 4-201,3 1 0,3 0 140,7 0 0,0-5-297,0 0 0,0-6 79,0 1 1,7-4 23,3-6 0,8-2 146,1-8 0,7-6 1,-1-3 0,3-3-120,1-2 1,0-2 48,1-3 0,1-3-97,3-6 0,-4-8 115,-1-2 0,0-4 82,-4-1 0,3-7-75,1-4 0,-4-2-66,-1-2 0,-6-2 25,2-3 1,-4-3 11,-1-7 1,-7 9 148,-3 5 0,-4 9-122,-1 12 0,-6 4 76,-4 11 1,-3 2-72,-2 7 0,1 8 122,-1 7 0,-5 6-94,1 9 0,-1 4 189,5 0 0,2 5-101,4-4 0,-3 5-48,7 0 1,0-3-96,5 2 1,0-4 94,0 4 1,0-5-95,0 5 1,2-6 74,3 1 1,3-7-172,7-3 0,1-6 77,4 2 1,-4-6-140,4-4 1,-2-2 24,1-3 0,-1-3-203,7 3 0,-6-5-62,6-5 0,-7-3 89,1-7 0,2 0 358,-1 1 0,0-6 0,-6 0 0,-4-6 0,0 2 0,-2 2 0,2 3-225,3-4 530,-11 7 668,4-6-588,-6 14 1,0 3-74,0 10 1,-1 3-55,-4 7 1,3 0-75,-3 0 0,2-2-32,-2-4 0,3 4 3,-3-3 1,4-2 95,1 2-161,0 0 1,0 5-94,0-1 0,0-4 116,0 0 5,0 0 1,5 5 25,0-1 1,6 1-37,-1 0 1,3 1-59,2 4 0,1 2 47,3 8 1,-2-1-90,2 1 0,-2 6 41,-3 3 0,0 3-148,-5 2 1,-2-5 100,-7 1 1,-2-8 37,-3 3 1,-9-9-93,-11-2 1,-3-7 72,-1-3 1,-7 1-566,-3-5 0,1-4 232,-1-1 1,1-3 311,-1-2 0,-3-7 0,4-1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0.81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1 339 8266,'0'8'-521,"0"-1"-1,0-7 972,6 0 0,-1 0-65,10 0 0,3 0-177,11 0 1,9 0-158,6 0 0,8 0 88,12 0 0,5-2 51,9-3 0,4-1-320,6-4 1,0-3 139,0 3 1,-1-2-31,-4 3 1,4-4-158,-4 3 0,-5-2 135,-4 3 0,-9-5-70,-11 5 0,-3 1-7,-7-2 1,-7 5 82,-2-5 68,-11 7-120,-3-10-17,-13 11 1,-3-9 253,-10 6 1,2-2-443,-7 2 0,-1 2 118,-9-7 0,-2 2 13,-8-2 0,1-1-147,-1 6 0,1-7 83,0 3 1,-1 1 217,1-2 0,-1 5-175,1-5 1,6 5 554,3-5 204,4 7 195,1-10-280,7 11-241,2-4-147,25 6 1,-6 1 28,17 4 1,-4 4-162,3 5 1,2 1 81,4 0 1,-4-1-95,3 1 0,-3 0 106,-2-1 0,-1 6-4,-3 0 0,-2-1-31,-4-4 0,-7 0 24,2-1 1,-9 1-98,0 0 1,-5 1 95,-5 4 1,-5-2-325,-9 6 1,-11-4 82,-9 4 0,-5 1-170,-5 4 0,-3 1-76,-7-1 1,-5 7-339,1 3 481,-1 3 0,-1 3 0,-2-1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1.82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133 426 8419,'-15'-1'0,"0"-4"0,1 2-240,-1-7 251,0 0 0,1-5 291,-1 1 1,5 4-1,0 0 0,7 0 486,-2-4-251,3 5-227,2-4-130,0 12 0,2-8-139,3 5 1,5 2 100,9-3 1,4 3-179,7 2 1,1 0-32,3 0 1,8 0 125,7 0 1,7 0-217,-2 0 1,10 0 61,4 0 0,6-1-192,4-4 0,9 2 232,6-7 1,-2 7 31,-8-2 1,1-2 64,-11 2 0,2-1 4,-11 1 1,-8 3-7,-12-3 1,-7 4-19,-7 1 1,-7 0-105,-4 0 140,-3 0-563,-1 0-3,-7 0 277,-1 0-1230,-7 0 1279,0-7 0,-5 4-15,0-7 1,-6 0 19,1-4 1,-10 2 171,-4-3 1,1 9-63,-2-9 1,1 4 168,-6-4 0,6 2-104,-1 3 1,3-3 193,-3 3 1,4 2 140,6-2 1,0 5 70,1-4-100,-1 5 0,7-4 203,3 3-313,3 4 1,9-6-107,3 7 1,8 0-27,1 0 0,2 5 25,-1 0 1,-2 1-226,7-1 0,-3-1 187,3 5 0,-2 1-2,-4 5 1,-2-5-52,2 0 0,-4-1 46,-5 6 1,1 0-151,-6-1 0,0 1 45,-5 0 1,-2 0 47,-2-1 1,-6 6-36,-10-1 0,-4 3-166,-11-3 0,-2-2-313,-7 2 0,-7 4 180,-3 2 0,-1-3 349,1 3 0,-3-1 0,4 6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5.20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559 249 8483,'-8'0'24,"-5"-6"1,10 4 59,-7-3 0,5 5-12,-5 5 0,1 0-238,-6 9 0,-5-2 195,1 8 1,-7 2-50,1 3 0,-3 8 24,-1 1 1,-1 2 95,1-2 1,0 4-169,-1 6 0,3 5 79,2 0 1,9 0-92,6-5 0,7 5 85,-2 0 1,6 0-13,9-5 0,2-7-11,12-2 1,1-6-131,4-4 1,7-6 37,3-9 1,-1-3 79,1-7 0,7-12-106,7-3 0,3-11 93,-2-3 1,3-7 75,-3-8 0,3-13-271,2-7 0,-12-6 367,-3-4 0,-11-6 118,-4-3 1,-11 1-64,-8-1 1,-10 14-70,-5 6 0,-6 10-28,-19 14 0,-4 8-270,-15 7 0,-3 7 175,-7 3 0,-11 1-312,-4 8 1,-9-5-337,0 5 0,3 2 656,1 8 0,3 0 0,1 6 0,1 0 0,4-1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4.449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309 234 16085,'0'-21'-3577,"0"-2"2431,0-7 843,0 8 242,0 0-105,0 8 451,0-1-169,0 7 1,-7 1-260,-3 7 0,-3 0 505,-1 0-62,-1 0 0,-6 7-9,-4 3 1,2 4-182,-1 6 0,4 3-34,-4 6 1,1 2 100,-2 3 1,4 2-290,6 4 1,2 2-213,4-3 1,2 4-276,7 1 1,3-5 127,7 0 0,6-4 198,14 4 1,7-7 200,8 3 0,0-11 144,9-4 1,0-6 122,5-4 0,5-3 59,-1-7 1,1-3 233,-5-7 0,-2-7-138,-3-12 0,0-7-156,-10-3 0,-3-5-42,-12-5 1,-8 1 130,-6-5 1,-2-6-410,-8-5 0,-8 2-144,-12 8 0,-6 0-227,-9 10 0,-6 3 218,-3 12 1,-5 11 108,-5 3 1,2 10 235,-7 0 1,-3 5-244,-2 5 1,-3 5 97,8 10 1,-3 4 214,-2 10 0,0-2 1,0 3-1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5.909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57 21130,'7'-14'-4452,"-4"-1"3522,7 0 0,0 7 1150,4 3 1,3 7-77,2 8 1,11 1-146,9 14 0,7 6-106,8 8 0,14 5 46,-25-19 0,2-1 0,1 0 1,0-1-326,5 4 1,1 0 0,0-2 0,2-1 483,4 3 0,1 0-1,3-1 1,1 0 13,0 1 1,1 0 0,-2-1 0,0-1-112,-1-2 0,1-2 1,-2-2-1,0 0-49,1-2 0,1 0 0,1 1 0,1 1 40,5 1 0,0 0 0,-6-2 0,-1 1 24,0 1 1,-1-1-1,-2-2 1,-1 1-23,-3 1 0,-2 1 1,1-1-1,0 1 19,-2 2 1,-1 0 0,37 14-273,-10-7 1,-4 1 199,-10-6 1,-6-1-31,-4 2 0,-8-7-77,-2 1 1,-3-7 92,-12-2 0,2-7-300,-11 2 671,0-4 1,-12-2-441,-3-4 0,-4-3-191,-1-7 0,0 0-118,0 1 1,-6-1-239,-4 0 1,-5-4 636,-4-1 0,-4-6 0,-7 3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6.118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0 15190,'30'7'-348,"1"-6"101,3 4 1,3 8-580,8 2 0,-1 9 793,0 1 1,0 8-88,0 1 1,-2 7 55,-2-2 1,-1 2-103,-10-2 1,-3-3 69,-11-7 0,-7-1-180,-3-3 1,-5 2-76,-5-2 1,-10 1 153,-9-2 0,-10 4 133,-6-3 0,-15 3-235,-9 1 1,-6 0 339,-3 1 0,-8 6 0,0 1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7.604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0 17698,'8'7'-1979,"5"-6"1074,-3 4 1,-2 4 118,2 0 1,0 11 685,4 4 1,3 7 91,2 9 1,9 7 28,6 17 1,14 11-5,-24-32 1,1 2-1,3 3 1,3 2-435,2 6 0,2 1 1,0-1-1,0 0 427,6 5-1,2 1 1,-1 3 0,1 1 0,3 0 1,1 0-1,0 2 1,2 1 23,2 0 0,1-1 0,-1-1 0,1 0-310,-1 2 1,1-1 0,1 0-1,2-2 372,-2 1 1,1-1 0,4 0 0,0 2-22,1 0 0,0 1 0,-3-3 0,1 0-100,1 0 0,1 0 0,-1-2 1,0-2-7,3-3 1,1 0 0,-2 0-1,0-1-14,4 2 0,0-2 0,-7-6 1,0-1-244,0-4 0,-1-1 1,-6-2-1,-2 0 153,-3-5 0,-2 0 0,-1 1 0,-1 0-16,-1 0 1,-1-1 0,-4-2-1,-2 1 50,2 1 1,-1 0-1,0-1 1,1-1 13,-1 0 1,0 0-1,31 32-50,-1-1 1,-5-6 241,-5 2 0,-4-2 237,-5 2 1,-1-7-332,0 7 0,-8-19-169,-7 4 0,-6-13 1495,-8-2-1795,-1-9 1095,-5-10-693,-3-9 1,-6-7 336,0-4 0,0-3-643,0-7 1,-6-6-5,-4-4 0,-3 2-211,-2-1 1,0-1 290,1-4 1,-1 1 285,0 4 0,-6-4 0,-2 5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7.92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515 0 8510,'15'0'-1194,"-1"0"1027,1 0 589,0 7-201,-1 1 0,1 8-85,0 4-152,6-4 85,-5 12 1,7 0-112,-3 6 97,-4 7 0,1-9 17,-8 8 1,-5-8 7,1 3 0,-4-4-38,-1-2 0,-6-1 23,-4-4 0,-10-2 26,-4-8 0,-4-4-33,-1 0 1,-7-7 24,-4 2 1,-2-3-65,-2-2 0,1 0-131,4 0 0,-3 5-37,3-1 1,-4 1 113,-1-5 1,0 2-529,0 3 1,6-2 562,4 7 0,3 0 0,2 4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8.46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1324 8570,'14'-7'0,"1"-3"0,1-3 169,4-2 43,-4 7 1,10-5 198,-6 3 1,11-4-128,-2-6 0,11 4-242,-1-4 1,16-3 131,9-1 0,13-10-467,6-6 0,-39 19 0,2-2 319,2-1 0,2-1 0,-1 2 0,1-1 24,6-3 0,1 0 0,1-1 0,0-1 9,1 0 0,0-1 1,1-1-1,-1 0-339,-5 4 1,0 0 0,3 1 0,0 0 276,-1-1 1,1 0 0,2 0 0,1 0-98,-1-2 0,0-1 0,-2 4 0,-2 0 11,-5 1 1,-2 1 0,-1 1 0,-1 0-26,38-21 1,-3 3 358,-12 7 1,-4 0-152,-21 9 1,0 4-18,-14 1 1,1 6-108,-12 4 1,1-2 685,-5 8-1666,-7-1 1463,-2 5-2355,-6 0 1441,-13 0 1,-3 1 139,-13 4 0,-7 2 321,-3 2 0,-10 11 0,-4-4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8.72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0 118 8525,'9'-14'0,"-4"-1"0,1 0 268,-1 1 1,6-1 27,-1 0 1,5 5-275,5 1 0,2 5 189,8-1 0,7 4-394,7 1 1,1 0-1,4 0 0,1 1 44,-1 4 1,5 2 58,-5 3 1,-2 3 177,-7-4 1,0 5-205,-5 0 1,-6 3 47,-4 2 1,-14-1-152,-1 7 0,-2-6 131,-3 6 0,-5 1-96,-5 8 1,-13-3 59,-2 3 0,-7 4-15,-8 1 0,-4 5-323,-10 5 0,2 4 452,-7 5 0,0 14 0,-5 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7.55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118 424 8237,'8'0'1025,"-1"-7"-624,-7-1 377,6 0-532,-4-5 1,4 10-227,-6-7 199,0 7-341,0-4-28,0 1 47,-6 4 1,-2-5 44,-7 7 1,5 2-110,0 3 1,1 3 135,-6 7 1,2 0 37,3-1 0,-3 1-137,3 0 0,2 1 71,-2 4 0,7-4 41,-2 3 0,3-7-14,2-2 1,0 0 416,0 4-241,0-6 0,7-1-119,3-7 0,3 0 107,2 0 0,1-8-83,3-7 0,-1-1 144,7-9 0,-7 1-104,1-6 0,3-4 9,-3 0 0,3-9-187,-3-1 1,-4-5-264,0-5 0,-7 5 294,-8 10 1,0 0 40,0 9-90,0 4 70,0 18 1,-5 5 4,0 13 0,-5 1-21,5 14 0,-5 1 144,5 8 0,-1-1-55,1 6 1,3-5 81,-2 5 1,2-6-84,2 1 1,0 2-29,0-1 1,0 4-185,0-5 1,2-4 125,2-6 0,3-1-74,3 1 0,3-2 60,-3-8 1,8-4-26,1 0 0,2-7 14,-1 2 1,1-3-27,4-2 1,3-7 32,-4-3 0,-1-3-5,1-1 0,-6-3 74,2-2 0,-4 2-50,-1-2 1,-7 2-5,-3 3-50,3-1 119,-6 0 0,3 2-113,-10 3-10,3 4 1,-11 6 78,3 0 0,2 2-47,-2 2 130,1 5 0,-4 5-92,3 1 1,3 0 337,7-1-252,0 1 1,0 0 126,0 0 0,0-1-87,0 1 0,7-5-50,3 0 1,4-2-54,6 1 0,-2 0-9,6-4 1,-4-4-96,4 4 1,-1-5 135,2-5 1,3 0-71,-4-9 0,-1 2 31,1-7 1,-4-4 195,4-2 0,-1-4-128,2-6 1,1-2-44,-6-7 0,-1-2-70,-4-3 0,-5 2 103,-1-7 1,-5 8-198,1 2 0,-5 11 101,-5 9 1,1 11 615,-5-2-393,5 10 1,-7 5-153,6 10 0,-6 10 63,1 4 1,2 4 116,-2 1 1,0 2-6,-5 4 0,6 2-46,-1 7 0,0 0 109,-5 0 0,5 2-144,1 3 1,0 3-138,0 7 0,2 0 148,7 0 1,0-2-285,0-3 0,0 0-43,0-10 1,7 0-46,2-15 1,5 2 133,0-11 1,1-2 18,0-8 0,-1-4 131,1-6 0,5-1-102,-1-4 0,1-5 61,-5-10 1,-1 2-27,1-6 1,-5-6-21,0-4 1,-2-7-25,2 2 1,-4 2-125,-6-3 0,-2 3 164,-2-2 1,-3-2-9,-3 7 0,-3 1 142,3 8 1,-3 4-106,-1 6 0,-6 2 14,0 4 1,6 2-63,4 7-190,0 0 0,-5 0 21,1 0 1,5 7-16,5 2 0,2 0 32,2 0-18,0 1 306,0 5-153,0 0 0,2-6 368,2 1-196,5-7 0,5 4 19,1-7 1,0 0 44,-1 0 0,1 0 163,0 0 1,1 0 84,4 0 1,-4-5-108,4 0 0,-6-1-319,-4 1 0,3 3 196,-3-3 1,-2 4-182,2 1 1,-5 0 183,5 0-195,-7 0 1,8 6 36,-6 4 0,2 3-22,-2 2 1,-4-1-147,4 1 1,-3 1 42,-2 4 1,5-4-250,0 4 1,0-9 136,-5-1 1,0-5-1065,0 5 1281,0-7 0,0 4 0,0-7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9.421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74 9927,'8'-15'-410,"5"1"450,-3-1 1,3 2 200,2 3 1,7 4-103,8 6 0,14 3 61,15 7 0,16 6-225,18 13 1,-45-11-1,0 0-194,6 2 1,0-1 0,2 3 0,-1 1 306,1 1 0,1 1 1,7 1-1,1 1-75,3 5 1,1 0 0,0-2 0,1 1-259,1 0 1,0 1 0,0-1-1,2-1 183,2 0 0,2-2 1,3-1-1,1-1 6,5-1 0,0-1 0,-2-1 0,0-1-48,-1 1 1,1-1 0,0 0 0,0 0 69,-1 0 1,0 0 0,1 0 0,-1 0-54,-2 0 0,0 0 0,-6-2 1,-2-1 49,-1 1 1,-2-1 0,-2 1 0,-2 0-171,-2 1 0,0 2 0,-3-4 0,0 1 288,-4 0 0,-1-1 1,-5-5-1,-1 0-88,38 15 1,-6-3 65,-9 4 1,-7-3-28,-7-2 0,-9-4 584,-11-6-660,-9-7 539,-9-1 1,-16-7-694,-10 0 1,-10-7 36,-14-3 1,-14-3-398,-5-1 0,-15-3 558,-5-2 0,-11 1 0,-4-7 0,-3 1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9.87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986 0 8524,'39'0'8,"0"0"66,0 0 0,-1 0 289,-4 0 0,-3 0 628,-2 0-873,-6 0 211,-8 0-464,-9 0 1,-7 0 131,-4 0 0,-10 0 5,-9 0 1,-6 0 57,-4 0 1,-3 0-167,-8 0 1,1 0 64,0 0 0,0 5-179,0 0 0,6 6 94,4-1 1,3 3 134,2 2 1,4 1-34,1 4 1,7-2 28,3 6 0,6 1-21,8 4 1,1 2 16,4 4 0,5-3 27,9 7 0,4-4-15,7 4 1,-1-5 23,1 5 1,-1-4-44,0 4 0,-6-8 15,-3-2 0,-4-1-144,-1-8 1,-7-1 28,-3-4-83,-3-7 1,-11 4 26,-5-8 1,-14 1 40,-11-5 1,-10 2-106,-5 3 1,-12-2-217,-7 7 0,-7 0-166,-8 4 0,1 6 608,4 0 0,-4 1 0,7-1 0,4 4 0,4 4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50.92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4175 8320,'-5'-16'0,"0"-4"306,0 4 1,5-5 8,0 6 0,0 0 0,0 0 0,0 1-146,0-1 0,2 0-117,3 1 0,3-8 57,6-2 0,9-5-165,7-6 0,6-2-32,8-7 1,13-9 134,7-5 1,6-5-316,-34 27 1,1-1 0,3 1 0,0 0 227,2-5 1,0-1-1,1-1 1,2-1 4,1-4 0,1-2 1,-2 4-1,1-1 19,3-4 0,0-1 0,-2 2 0,-1 1-319,3-2 1,0-1 0,1-3 0,0-1 319,4-3 1,0 0 0,-4 3 0,-1 1-3,3-1 1,-1-1 0,-3 4 0,-1 0 179,2 2 1,0-1 0,-3 1-1,0-1-62,0 1 1,1-1 0,-5 4 0,-1 0 55,-2 1 1,0 1 0,-1 3 0,-1 1-146,0 0 0,0 1 1,2 0-1,0 0-38,0 0 0,1-1 0,1-1 1,1-1 67,-3 3 1,0-1-1,3-1 1,0-1-53,-3 0 0,0 0 0,2 0 1,0 0 27,-4 0 0,-1 0 1,1 2-1,-2 1-103,-2-1 0,-2 0 0,-1 1 0,0-1-10,2-2 0,0 0 1,27-36 65,-5 6 0,-5 12 210,-10 8 1,-3 7-130,-7-2 1,-6 5 231,-3 5 0,-6 4 323,-4 11 0,2 3-342,-8 6 822,1 0-1628,-5 7-297,0 2 71,0 6 92,-6 0 0,-2 6 160,-7 4 0,-5 3 238,1 2 1,-6-1 58,6 1 1,-7 1-4,1 4 1,-8-4 68,-1 4 1,0-9-11,4-1 0,1 0 126,0 5 1,1-2 35,3-4 0,-1 3 1,7-7 1,-1 1-2,5-1 126,-6-3-95,5 4 1,-1-6 229,8 0 1,5-1-129,-1-4 0,4 2 84,1-7 1,0 5 292,0-5 1,1 2-160,4-2 1,-1-1 81,5 6 1,-4-5-136,5 5 1,-5-1-288,5 1 1,0 1 70,4-5 0,-2 4-75,2-5 0,-7 7 61,8-2 0,-4-2-193,4 2 1,0 0 19,-1 5 1,1 0 79,0 0 0,-6 0-282,1 0 0,-5 7 89,5 3 0,-5 4-31,5 6 1,-7 3 33,2 6 1,-5 7 31,-5 3 0,-3 4-127,-7 1 0,-1 8 107,-4 7 1,-4 3-234,-11 12 1,4-4 93,-3 8 0,-4 4 1,1 0-1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2.033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162 177 24355,'15'-13'-3666,"0"3"2951,-1-3 1,-4 12 696,0-4-259,0-3-333,5 6 802,-7-4 1,0 4 236,-3-3-1375,-4 3 1289,6-4-112,-7 6 0,-7 5-223,-2 0 0,-4 1 178,-2-1 1,0 3-25,0 7 0,-1 1-276,-4 4 1,3 3-271,-8 6 0,5 1 372,-4-1 0,6 0-176,-2 1 1,9 6-89,1 3 1,2 3-371,-2 2 0,4-4-188,6-1 1,6-7 500,4 3 0,10-6 278,4-4 1,10 1 341,6-7 1,9-4 174,4-5 0,6-7 64,5 2 0,3-7-44,6-7 0,1-8 160,-1-12 1,-7-4-63,-7-6 1,-12-2-71,-8-13 1,-11 4-537,1-9 1,-11 5-452,-3-5 0,-9 2-264,-10 8 0,-13-3-130,-12 8 0,-7 3 463,-8 11 0,-5 8 259,0 2 0,-12 5 210,3 5 0,-9 4-99,3 6 0,-5 6-259,6 4 304,-14 10 1,15 3 0,-10 6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3.025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43 20676,'23'-7'-2172,"-3"-2"1124,-4-4 1,4 4 744,-1 4 0,9 5 522,2 5 1,2 5 258,12 10-369,4-4 1,11 12 3,-1-4 0,9 4-484,7 2 1,7-1 508,13 0 0,-3-1-263,-42-16 0,0 1 0,3 1 0,1-1 198,2-1 1,2 1 0,3 3-1,1 0-88,0 2 1,1-1 0,0 0-1,0 0 8,-1-2 0,0-1 1,4 4-1,1 0 12,2 2 0,1 0 0,-1 0 0,0 0 4,-4 0 0,-1 0 0,-1-1 0,0-1 7,-3-1 0,0 1 1,-1-1-1,0 1-32,-2 2 1,0 0 0,3 0 0,0 0 87,-5-2 0,0-1 0,2 2 0,-1 1-92,-6-3 1,0 0-1,-2 1 1,1-1 85,45 12 0,0 0 37,-5 1 0,-5-7-18,-14-4 1,1 1 50,-6-5 1,-2 2 9,-8-7 0,-10-3 342,-10-2-87,-9-4 0,-6-2-199,-9-4 0,-3 2-173,-7-7 0,-7 0-398,-3-5 1,-3 2 394,-2 3 1,-1-3-426,-3 4 1,-3 0 106,-2 0 1,-9-1-58,4-5 1,1 2 97,3 3 1,1-3 169,-5 3 0,1 2 365,3-2 1,-1 1-207,7-6 0,-3 5 103,3 0 1,2 2-277,-2-2 200,2-3 1,8 7-73,-1-4 43,7 3-311,-4 1 1,15 6 293,7 0 1,1 1 47,9 9 0,4 5-79,5 5 1,2 1-62,-1-2 0,-4-1 47,3 7 1,-8-6-85,-1 6 0,-7-5 69,1 4 0,-4-1-31,-5 1 1,-4 3-496,-6-8 1,-13 7 72,-6-1 1,-9 3 181,-6 1 1,-11-5 185,-8 1 0,-11 4-1000,-5 6 733,-3 5 0,-8-2 0,-1 6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4.026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1544 9441,'14'-6'-295,"1"-4"0,0-2-442,-1 3 0,-1-9 1435,-3 3 0,5-3 0,-2 3-181,5 1 0,10-3-349,1-2 1,9-4-213,11-7 0,6-1 101,14-3 1,9-4-218,-29 17 1,0-2-1,-2 1 1,-1 0 207,6 0 0,-1 0 1,-1-2-1,0-1 23,1 1 1,1-1 0,0-2 0,0 0-29,2 3 1,0-1-1,-4-2 1,0 0-100,1 3 1,1-1 0,-2 1 0,1-1 54,2 3 0,2 0 1,1-1-1,2 1-56,6-3 1,-1 1 0,-5 3-1,0 1 74,4-3 1,-1 2 0,-4 3 0,0 1-4,-1 0 1,1 0 0,0 1-1,0-1 75,-3 0 1,0 0 0,-3 4 0,-1 2-9,43-14 0,-9 2-69,-6 4 1,-5-3 48,-4 3 0,-5 2 191,-10-2 1,-9 2-161,-5 3 1,-8 1-29,3 3-164,-11-3 178,-3 5 0,-13-2 523,-3 0-574,-3 7-136,-2-4 0,-7 7 43,-2 0 1,-4 0-333,-2 0 0,-6 0 44,-4 0 0,-1 0 65,2 0 0,-4 0 120,3 0 0,-3 0-138,-1 0 1,0 0 156,-1 0 0,1 0 12,0 0 0,1-1 93,3-4 1,-1 3-54,7-3 0,-6-1 134,5 1 1,6-5-49,4 5 0,2-1 259,-2 1 1,3 1-183,7-5 0,2 4 107,3-5 0,-2 5 63,7-5 0,0 7-134,5-2 1,4-1 146,1 1 0,4 0-96,-4 5 1,8 0-18,1 0 0,0 1-61,6 4 0,1-1 6,-2 5 1,-5 1-26,-4 5 1,-2 0-34,1-1 1,-3 3-103,-6 2 1,-2-3 60,-3 4 1,-4 3-112,-6 1 0,-3-1 92,-7 2 0,-1 4-164,-14 5 1,-4 4-26,-5 1 0,-5-4-143,4 9 0,-6-4 84,2 5 167,3-1 1,-13 6-1,4 3 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6.679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0 324 9802,'0'-15'-831,"0"-4"635,0-1 1576,0 1-696,0 4-726,0 7 1,7-4-128,3 7 0,4 0 165,6 5 0,6 0-39,13 0 1,4 5 191,16 0 1,-1 2 47,16-2 0,1-4-396,18 4 0,-5-3 280,-37-2 1,1 0-1,-1 0 1,-1 0-47,4 0 0,0 0 1,1 0-1,1 0-8,3 0 1,0 0 0,-3-1 0,-1 0-40,-1-1 1,0-1 0,-2 2 0,0 1 25,0-3 0,-1 1 1,1 1-1,1 0-41,1 1 1,-1 0 0,47 0 42,-48 0 0,-1 0 0,42 0-39,0 0 0,-3-2 12,-2-2 1,-8 2 83,-6-3 0,-9 3 0,-11 2 0,-5 0 67,-3 0-115,-9 0 0,-2-1-13,-11-4 28,-3 3-326,-6-4 173,0-1 239,-7 6 0,-3-6-440,-10 7 1,2-5-158,-7 0 1,-2-5 80,-7 6 0,1-3-104,-7 2 1,1-1 186,-6-4 1,1-2 26,0 7 1,2-6 203,-2 1 1,8 2-35,-9-2 0,11 5 321,-1-4 0,4 4-213,1-5 1,5 5 241,1-5-101,5 7 407,-2-4-284,6 1 1,8 4-130,7-3 1,1 4 121,8 1 1,1 1-142,4 4 0,1-2 63,-1 7 0,5-2-61,1 2 1,-1 3-14,-5-3 0,-1 3-13,-3 2 0,1 0-6,-7-1 0,1 1-58,-5 0 0,-7 4-170,-3 1 0,-4 4-83,-1-4 1,-3 4 122,-7-4 0,-1 6-304,-14-1 0,-4 1 113,-5-2 1,-7 4 287,2-3 0,-4 9 0,-1 3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7.396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47 12053,'15'-15'-2022,"-7"0"1659,5 0 1,-11 14 479,3 6 1,-4 8 3,-1 6 1,0 9-147,0 6 1,0 9 74,0 1 1,0 2-73,0 8 1,0 0-104,0 4 1,0 8-79,0 2 0,0-1-21,0 2 0,0-9-41,0-1 0,0-8 122,0-12 0,0-5-579,0-9 141,0-4 578,0-13 1,-13-8-1,-3-8 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7.663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0 221 11595,'7'-38'-1378,"-4"-2"1401,7 5 1,0 6 551,4 4 1,-4 9-338,0 1 1,0 2-226,4 8 1,-2 0-115,2 5 0,0 5 111,10 0 1,1 12-257,4-3 0,2 6 264,3-1 1,-1-1 173,6 7 0,-8-1-196,-1 6 1,-3-6-28,-7 1 1,0-2-129,-6 1 1,-6-1-6,-3-3 1,-3-7 68,-2 6 0,-3-10 61,-7 5 0,-2-4 40,-12 0 1,-2 1-20,-8-6 1,1 5-295,-6-5 0,-1 5-158,-4-5 1,5 6-191,0-1 1,6-2 672,-1 2 0,3 0 0,2 4 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8.00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60 309 7456,'0'15'20,"0"-1"1,-2 1-128,-3 0 0,3 0-129,-2-1 268,-5 1 1,6-2 28,-7-3 507,7-4-454,-10-6 0,11-6 115,-3-4 0,4-10-44,1-4 1,0-4-117,0-1 0,6-6 211,4 1 0,5-7-122,4 2 1,-1 3 34,7 2 1,-1 4-158,6 6 1,-2-1-113,-4 11 1,2 2-41,-6 12 0,4 0-319,-4 0 0,4 7-168,-4 3 0,0 3 238,-6 1 1,1 6-113,0 0 1,-1 4 476,1-4 0,0 6 0,-1-3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7.70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38 8419,'6'-15'-251,"-4"7"265,11-5-42,-12 11 1,6 2-163,-7 10 1,0 3 110,0 2 0,0 4-395,0 1 1,0 4-155,0-4 628,0 6 0,6-3 0,3 6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8.31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74 162 8404,'15'-6'-148,"1"-2"245,4-7 1,-4 5 207,4 0 1,-9 2 16,-1-2 0,0 2-81,4 3 1,1 2-581,0-7 0,-5 5-74,-1-4 287,1 5 1,0-7 154,0 6-13,-7-7-18,4 11 0,-9-11-27,-3 8 1,-3-1-10,-7 5 1,-1 0 52,-4 0 1,-3 1-183,-6 4 1,4 3 99,1 7 1,4 0-220,-4-1 1,6 6 144,-2 0 1,4-1 61,1-4 1,7 0 68,3-1 1,4 1 162,1 0 1,1-1-6,4 1 0,10-2-122,9-3 0,6 1-249,4-6 1,4 0 167,6-5 0,1 0 55,4 0 0,10 0 0,8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8.73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294 573 8552,'-1'-14'-955,"-4"-1"0,1 7 1442,-5 3 1,-1 2-196,-5-2 0,-1 3-61,-4-3 1,2 5-171,-6 5 0,4 0-121,-4 10 0,4-4 49,-5 9 0,7 1-11,-1-1 0,7 4-104,3-4 0,1 4 159,-2-4 0,3 4-104,7-4 0,2 0 58,3-6 1,3-1 123,7-3 1,6-2-116,3-3 1,6-3-32,4 3 0,-3-10 93,3-5 0,-3-5 118,-1-4 1,-1-4 105,1-7 0,-1-1-146,0-3 0,1-10-69,-1-10 0,-4-11 34,-1-9 0,-6 2-411,2-1 0,-10 3 326,-6 11 0,-2 5 76,-2 15 0,-2 11-39,-2 13-48,-5 7 0,-4 15-239,3 2 0,-3 6 83,4 5 0,-3 3 142,2 6 1,-1 2 169,6 3 0,0-1-205,5 6 0,0 0 16,0 6 1,0 0-234,0 4 1,0-3 74,0 3 1,7-8-23,2-2 1,0-6-52,0 1 0,1-10 80,5-4 1,-5-5-142,0-5 1,-1 1 319,6-6 0,6 0 0,2-5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8.88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 8020,'8'1'-274,"-3"4"1,2-2 247,-2 7 1,0-5-173,-5 5-248,0 0-130,6 4 576,-4 1 0,11-7 0,-5-1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9.02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30 103 8552,'0'-23'0,"0"2"192,0 6 0,0 1 442,0-1-644,0 7-453,0 1-99,0 20 0,-5-1-98,0 12 1,-4 1 659,4 4 0,0 0 0,5 1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9.32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177 15 8882,'0'-8'314,"-2"1"-412,-3 7 0,2 0 87,-7 0 1,0 2-101,-4 3 1,-3 3 22,-2 7 1,2 0 14,-2-1 1,2 1 105,3 0 1,4-1-193,0 1 0,7 1 295,-2 4 0,3-9-73,2 4 1,2-3 166,3 2 1,5-1-114,9-3 0,4-2-135,7-3 1,1-3 36,3 3 1,-2-4 6,8-1 0,-3-6-53,2-4 0,4-3-201,-4-2 0,2-1-445,-2-4 0,2-3 673,-7-6 0,1-7 0,-6-1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9.54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15 35 20423,'8'-7'-3425,"5"-1"2855,-4-7 1,-1 10 1213,-3 10 1,-4 5-1065,-1 14 0,-1 3-1,-4 7 1,2 3 149,-7 8 0,6 4-49,0 0 0,2 6-178,2-1 1,0-2 137,0 2 0,0 0 120,0 5 1,0-9-591,0-5 0,5-3 611,0-8 0,0 1-131,-5-6 0,0-6-14,0-4 412,-7-2 0,-8-9 0,-7-2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9.781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89 20423,'17'-2'-830,"2"-3"0,-2-3 249,2-7 0,-3 2 160,-1 3 1,5-1 925,-1 6 1,3-5-73,-3 5 1,-2 0-749,2 5 1,-1 0 164,2 0 1,-4 0-369,4 0 0,-4 0 333,-1 0 1,4 7 536,1 3 0,-1-2-106,-4 2 1,0-2-146,0 2 0,-6 4-432,1 1 1,0 0 65,5 4 0,-6-1-137,1 2 1,-5-2 27,5 6 0,-7-6-62,2 2 0,-3 1-308,-2-1 0,0 4 103,0-4 0,0 4 410,0-4 0,0 6 0,0-3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9.955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88 19683,'15'-27'-1934,"0"2"1,-6 5 822,1 11 936,-7 2-285,4 7 902,-7 0 1,-2 7-1651,-3 2 1,4 5 779,-4 0-2080,3 7 2080,-4-4 483,4 11 0,-4-6 0,6 8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0.626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176 309 17517,'0'8'-2703,"7"-1"4021,-5-1-950,4-4 0,-4 5-937,3-7 725,-4 0-295,12-7 1,-6-1-161,3-7 0,1 0-361,-6 1 1,2-8 570,-3-2 0,-2 1-634,3-1 1,-3-1 244,-2-4 0,-7 4 560,-3 1 0,-4 6-103,-6-2 0,4 4 291,-4 1 0,-1 7 247,1 3 0,-1 3 31,1 2 1,4 0-227,-4 0 0,4 7-149,1 3 0,2 3-318,4 2 1,2-6-396,7 1 94,0 0 41,0 5 0,2-6 284,3 1 1,4-7 277,11 2 1,-4-1 7,4 1 1,3-4 278,1 4 1,1-3 114,4-2 1,-3 0 172,9 0 0,-4 0-279,-2 0 0,2 0-10,3 0 0,-3 0-236,4 0 1,-9 5-257,-2 0 0,1 6-2,4-1 1,-6 1 142,-3-1 1,-4 3-247,-1-3 1,-2 3 19,-3 2 0,-2-6-293,-3 1 1,-4-7-26,6 4 403,-14-7 132,6 0 1,-6-2 169,7-3-723,0-3 0,2-6 302,3-1 1,-2 0-163,7 1 1,-1 0 273,6 5 0,0-3 33,0 7 0,1 0 23,4 5 1,-4 0-37,3 0 0,3 2-283,-3 3 0,6 8 454,-6 7 1,6 1 206,-6-2 1,6-1 49,-5 7 0,4-2-163,-4 1 0,-2-2-311,-9-8 67,4 7 0,-4-4 0,5 4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6.44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59 8332,'0'-14'-105,"7"-1"-318,2 0 587,-2 7 1,6 2 516,-3 6 0,-2 0-66,2 0 0,-1 8-214,6 6 1,0 3-476,0 7 0,-6 6 28,1 4 0,-2 5-157,2-4 1,2 5 58,-8 0 0,1-3-187,-5 2 1,0-1-8,0 1 0,0-3-229,0-7 0,-1 1 33,-4-1 1,3 1 96,-3-1 1,4-1 436,1-4 0,0-3 0,0-6 0,0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8.51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1 353 7996,'15'0'-281,"-7"0"440,5 0 0,-10 6 153,7 4-302,-7 3 1,4 2 46,-7 0 0,5-1-53,0 1 0,1-5 10,-1 0-18,-3-1 42,11 6-82,-5-7 1,7-1 30,-1-7 1,1 0-32,0 0 1,-1-2 39,1-3 0,5 2 4,-1-7 1,2 5 128,-1-4 1,-4 0-82,4 0 1,1-3 76,-1 7 1,-1-5-102,-4 6 0,0-3 45,0 2 1,-6 4 22,1-4-169,-7-4 123,4 1-38,-7-6 1,-2 1-48,-3 3 0,-3 2 66,-6 3 105,-1 3 1,0-4-116,0 6 0,1 0 71,-1 0 0,0 6-54,1 4 0,-1 3-60,0 2 0,5-1 29,1 1 1,5 0-12,-1-1 0,4 1 74,1 0 1,0-1-47,0 1 1,1-2 77,4-3 1,4 1-75,5-6 0,7 5-64,4-5 1,-2 0 69,1-5 0,2 0-101,9 0 1,-4-5 105,3 0 0,-1-6-6,1 1 1,-3-3-126,3-2 1,-1-4 96,1-1 0,-3 0-67,4 6 0,-9-6 58,-2 1 0,-4-3-18,4 3 1,-11 2 12,2-2 0,-8 4 285,2 5-287,-5-3 0,2 10 200,-6-7 1,-1 7-153,-4-2 0,1 3-51,-5 2 1,-3 5 17,-7 0 0,2 7 54,-2-3 0,-3 4-58,3 2 0,-6 5 22,6-1 1,-1 3-76,5-3 1,-1-3 45,-3 4 1,7 1-200,-3-1 0,9 1 98,-4-1 0,7-4 52,-2 4 1,5-6 149,5-4 0,-2-2-90,7-3 0,5-3 7,4 3 0,6-9-37,-6 0 1,7-13 128,-1 3 0,1-6-81,-1 0 0,1-3 162,-7-6 0,6-5-225,-6 0 1,6-12-139,-6 2 1,1-9-5,-5 4 1,-7 2 109,-3 8 1,-4 0 449,-1 9-292,0 11-132,-6 12 0,-1 14 9,-2 2 0,-3 11 259,7 5 1,0 4 33,5 5 1,0 2 38,0 3 0,0 2-368,0-6 0,5 5 45,0 0 0,5 2-589,-5 2 0,6-5 311,-1 0 1,3 1 310,2 4 0,0 6 0,-1 3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6.61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485 29 8332,'10'0'57,"0"0"-57,0 0 1536,4 0-752,1-6-800,-7 4 1,-3-4 134,-10 6 1,-3 0-139,-7 0 0,-6 0-222,-3 0 0,-9 1 120,-1 4 0,-7-3-106,2 3 0,-1-4 62,-4-1 1,8 0-599,-8 0 0,3-1 763,-3-4 0,0-3 0,0-7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6.83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735 74 8304,'0'-18'580,"0"3"0,0 3-84,0-2 0,-6 6-75,-4 3 0,-10 3-146,-4 2 0,-11 2-160,-4 3 0,-5 3-130,-5 6 0,2 6-380,-7 0 1,7-1-379,-2-4 0,3 5 405,2-1 1,1-1-377,4-8 1,-2 3 278,7-3 1,6 1-149,9-1 613,9-3 0,3-7 0,7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7.20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0 118 8346,'15'8'-69,"0"5"34,-1-3 1,1-2 750,0 2-375,-1 0 1,3 5-219,2-1 0,-2 1 86,2 0 0,-4 4-425,-5 1 1,-4-5 17,-6-6-595,7 1 389,-5-2 243,-2-1 1,-9-15 80,-5-7 1,-1-1-174,0-9 1,7 1 202,3-6 1,4 1 11,1-1 1,0 1 335,0 0 0,1 6-79,4 3 0,3 4 120,7 1 1,0 7-71,-1 3 0,6 4-210,0 1 0,4 13 29,-4 6 1,4 2-180,-4 4 0,-1-1-143,-4 6 1,-2-1 85,-3 1 0,3 2-22,-3-2 1,-2 2-13,2-7 0,-5-2-282,4 1 1,0-11 19,0 2 1,4-5 443,-3 0 0,10-10 0,3-9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7.68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0 131 8277,'7'14'0,"-1"3"616,4 2-274,3-2 1,-6 15-44,3-2 1,3 14-46,-4 0 1,0 11-508,0 4 0,0 7 233,0 7 1,4 1-609,-3-1 0,-2-1 441,2-3 1,-5-11-837,5-9 253,-7-9 345,4-18 0,-7-17 425,0-19 0,-5-11 0,0-14 0,-5-4 0,5-15 0,0-3 0,5-7 0,0-4 0,0 3 0,0 2 0,0-1 0,0 1 280,0-2 1,5 5 18,0 10 0,7 4 162,-3 6 0,4 3 259,2 7 1,0 7 291,0 18-740,-1-4 1,1 11-9,0-3 0,-2 5-339,-4 5 0,5-2 164,-5 7 0,3 0-289,-2 5 1,3 4-1,-4 1 1,3 6-71,-2-2 1,3 4 36,-3 1 0,-4 1 105,-1-1 0,-3 1-154,-2-1 1,-7-1 56,-3-4 0,-3-2 148,-2-8 1,-6-1-41,-3-3 0,-4-3-23,-1-7 1,1 0-73,3 0 0,-1-2-160,7-3 0,-6-3 110,6-7 1,1-1 261,8-4 0,3 4 0,7-12 0,0 5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7.94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0 471 8277,'9'0'0,"-1"-1"730,-3-4-407,-4 3 1,7-4-214,-3 6-12,-3 0 0,6 5-103,-3-1 1,-3 13-217,3-3 0,1 6 173,-1 0 1,6-2-142,-1 6 0,-2-6 39,2 2 1,-2-4 15,2-1 1,3-6 91,-3 1 1,3-6 1,2 0 0,-1-4 26,1-4 0,0-6 7,0-10 1,-1-4 24,1-11 1,0 3-37,-1-8 1,1 0-183,0-9 0,-5 3 117,-1-3 0,-5 3-106,1 2 1,-4 5-73,-1 0 1,-6 6-477,-4-1 737,-3 3 0,-2 1 0,0 1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8.13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59 0 8272,'15'0'-216,"0"0"1,-1 5 835,1 0 0,-5 12-152,0-3 1,-2 16-532,2-1 1,-4 15 42,-6 0 0,0 5-318,0 0 176,0-3-128,0 11 1,-1-6-214,-4 3 1,-4-4-62,-5-6 0,-1-1 244,0-4 0,-1-5 320,-4-9 0,4-10 0,-12-15 0,5-9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8.28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1 221 8272,'0'-37'0,"0"1"38,0 6 1,0 6 73,0-1 1,1 7 585,4-1 1,3 4-204,7 5 1,1 4-314,4 6 0,8 0 21,6 0 1,7 0-296,-2 0 0,5 0-107,5 0 1,2 5-182,3-1 0,1 6-41,-6-5 0,0 0 213,-5-5 0,-1 0-1451,-4 0 1659,-3 0 0,-7-13 0,1-3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9.04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574 102 8311,'15'-6'52,"-1"-4"1,1-3 27,0-2-297,-7 0 1086,5 1 1,-11 4-479,2 0 0,-4 7-462,-4-2 0,-6 8 114,-10 2 0,-4 6-7,-11-1 0,-2 3-104,-7 2 1,-5 5 105,0-1 0,0 6-151,5-6 1,1 6 95,4-6 0,-4 8-175,4-3 0,5 4 100,5 1 0,4-3 75,5 4 1,11-9 9,-1 8 1,7-3-5,3 4 0,1 1 211,4 3 0,3-3-133,7 4 1,0 2 120,-1 2 0,1-1-77,0 1 1,-1-1-48,1 1 0,-5 2-31,0-7 0,-5 5-109,4-5 1,-5 1-33,1-6 1,-4 1-275,-1-1 0,0-6 36,0-4 1,0-2-121,0-3-972,0-5 1234,0-3 1,-6-19 0,-2-3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9.22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397 89 8293,'5'-10'-74,"0"0"354,7 0 1,-9-3 1166,7 3-819,-7-3-598,3 12 1,-6-7-184,0 3 1,-6 3 124,-4-3 1,-5 3-10,-4 2 1,-4 5 95,-7 0 0,1 5-533,0-5 0,-6 6 9,1-1 0,-5-2-246,5 2 0,-6 0 711,6 5 0,0-1 0,4 1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9.94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0 293 8278,'22'0'0,"-1"-5"120,3 0 1,4 0 222,-3 5 1,2-5-21,3 1 1,1-6-70,3 5 1,-3-7-117,3 3 1,2-4 66,-1-2 1,-3 0-119,-7 0 1,1-4 12,-6-1 1,-7-4-193,-8 4 0,-4 1 99,-1 4 0,-3 5-195,-7 0 1,0 2-195,-9-2 1,-3 2 198,3 3 1,-7 4-163,1-4 1,-1 5 103,2 5 1,-3-2 74,8 7 0,-6-1 48,6 6 0,-1 5-11,5-1 0,2 1 14,4-5 1,-3 4 137,7 1 1,0 4 80,5-4 1,2 4-96,3-4 1,8 1 94,7-1 1,7-4-71,3 4 0,1-4-129,8-1 1,-5-7 17,5-3 0,-1-3-14,1-2 0,2-4 9,-7-6 1,6-1-20,-6-13 0,-5-1-2,-4-4 1,-12-1 18,1 1 0,-9 1 150,0 4 0,2-3-90,-2 8 0,0-1 232,-5 6 1,-5 4 279,0 0-225,0 7 1,3-4-101,-3 7-230,4 0 0,-6 2 86,7 3 0,0-2 62,0 7 0,-5 0 40,0 4 1,1 1-70,4 0 0,-5-1-47,0 1 0,0 0-19,5-1 1,0 1 0,0 0 0,0 0 5,0-1 0,0 1-9,0 0 0,5-6-81,0 1 98,6 0 1,-3-2-79,7-3 0,-5-3 66,0-2 0,-1 0 95,6 0 1,-5 0-14,0 0 1,-2-2 166,2-3 0,1 2-169,-6-7 1,1 7 109,-1-2-548,-3-3 189,5 6-25,-7-4-103,0 6 286,6 0 0,-3 0-11,7 0 0,-5 0 8,5 0 1,-5 0 25,5 0-288,-1 6 0,6-4 106,0 3 1,-1-5-1,1-4 182,0 0 0,0-14 0,-1 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9.18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295 117 8382,'0'-23'742,"0"3"-503,6 4-466,-4-5 500,4 11 207,-12-10 0,-2 19-379,-7-4 0,-1 5-88,-4 5 0,4 3-46,-4 7 1,-1 4 98,1 1 1,-4 6-46,4-2 0,1 6 46,4 4 0,-3-1-168,3 6 0,-3-6 130,9 1 0,2-1-211,2 1 1,-1-3-38,1 3 0,0-3-184,5-1 1,0-1-182,0 0 0,1-6-150,4-3-339,-3-4 1073,4-8 0,1-1 0,1-7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0.15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74 8317,'0'-19'-109,"0"-1"0,2 2-495,3 8 1065,-4 4 1,11 9-212,-7 7 1,6 6-57,-1 14 1,3 6-122,2 3 0,4 10-138,1 5 1,-1-2 47,-4 2 1,5 0-90,-1 4 1,1 3-17,-6 3 1,1-9-218,0 4 0,-5-10-215,-1 0 1,-4-8-4,5-2 557,0-6 0,5 3 0,-1-7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0.32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559 103 8317,'-10'-19'0,"0"-1"0,5 1 100,-5 4 0,-1 2-33,-9 3 0,2 4 235,-6 6 1,-2 0-262,-8 0 0,1 0 2,-6 0 1,4 6-558,-4 4 0,5 3 229,-5 2 0,6-1-283,-1 1 0,8 5 60,1-1 508,7 1 0,-3 1 0,6 2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0.61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0 221 8317,'15'0'-93,"0"0"-179,-1 0 1,6 0 557,0 0 0,-1 0-106,-4 0 0,0 6-136,-1 4 0,1 8-74,0 2 0,-6-1-170,1-4 1,0 4 95,5 1 1,-2 0-63,-3-6 0,3 1 183,-3 0 0,3-7 161,1-3 0,1-4-109,0-1 0,-2-1 174,-3-4 0,1-5-75,-6-9 0,5-4-106,-5-7 0,-1 1 2,-4-1 1,0-1-20,0-3 1,0 3-20,0-3 0,-1 4 1,-4 6 0,2-2-113,-7 6 0,5 1-811,-5 4 380,7 7-651,-10 1 806,5 7 1,-5 7 361,3 3 0,-3 3 0,5 1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0.87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0 294 8317,'15'0'-234,"0"0"1,-1 0 233,1 0 0,0 5 178,-1 0 0,1 2 305,0-2 1,-5-2-540,-1 7 1,-5-5 78,1 4 1,-4-4-110,-1 5 0,-1-5 93,-4 5 0,1-7 18,-5 2 1,-1-3 26,-5-2 1,5 0-30,0 0 1,1-7 9,-6-3 0,2-3-5,3-1 1,-1-6 6,6 0 1,0-4-2,5 4 1,0-6-74,0 2 0,5-4 73,0-2 0,6 6-215,-1-1 0,3 6-52,2-6 1,-1 9-202,1 1 1,0 2 184,-1 8 1,1 0-402,0 5 650,0 0 0,-1 14 0,1 2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1.17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0 206 8317,'15'0'479,"0"0"-156,-1 0 1,-4 0-66,0 0 1,-5-5 6,5 0-172,-1 0 0,4 4-129,-3-4 0,2 1 97,-7-5 1,6 0-205,-1 0 1,-4-4 61,-1 3 1,-3-3 74,-2-2 0,5-5-173,0 1 1,-2 1 20,-8 8 1,2-3-86,-7 3 0,0 4 112,-5 1 1,1 3-67,-1 2 1,5 2 121,0 3 1,1 4 66,-6 11 0,5-2 77,0 6 0,7 1-140,-2 4 0,4 1 65,1-1 1,0-1-30,0-4 0,0 3 55,0-8 0,6 6-21,4-6 1,-2 1-174,2-5 1,1-1-51,9 1 0,-2-5-166,6 0 1,-4-7 389,4 2 0,1-10 0,4-3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1.46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177 59 8317,'15'-7'120,"-6"1"110,1-4 0,-5-3 236,5 3-79,-7 4-229,4-1-58,-7 7 0,-5 7-309,0 3 1,-7 3-53,3 1 1,-4 3 184,-2 2 1,0-2-166,0 2 0,6 4 48,-1 2 0,7-3 8,-2 3 0,-2-7 149,2 1 1,0 3-1,5-3 1,7 3 74,3-3 0,8-1 180,1 7 0,7-7 60,-1 1 0,1-3 24,-2-1 0,3 0 5,-8 0 1,-1-6-178,-8 1 1,-3-5-157,-7 5 1,-2-7 37,-3 2 0,-15 2-52,-9-3 1,-17 1 160,-3-5-122,-6 7 0,-11-5 0,-1 4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3.611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118 116 12650,'0'-24'-922,"0"-1"1,0 7 443,0-1 0,0 7-903,0 3 1145,0 5 0,0-1 725,0 10 0,-2 10-82,-3 10 1,2 2-193,-7 3 0,5 1-274,-5 3 0,7-1 96,-2 6 0,-1 0 7,1 5 0,-5-5 104,5 1 1,-5-3-249,5 2 1,-1 4-431,1-4 0,3 4 283,-3 1 1,-1-5-329,1 0 0,0-5-60,5 5 617,0-6 1,7 3 0,1-7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3.791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633 44 9136,'0'-14'-469,"0"-1"339,0 7 0,-2 1 171,-3 7 0,-10 5 237,-9 0 0,-4 5-126,-1-5 0,-7 6-299,-3-1 0,-4-2 138,-1 2 1,-5-5-461,0 5 1,-5-7 156,5 2 332,-6 3 1,2-6-1,-6 4 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4.009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618 147 15345,'10'-21'-1258,"0"-3"0,-7-3-810,2 3 1721,-3 3 0,-4 8 463,-3 3 0,-10 3 422,-9 7 1,-5 0-176,-6 0 0,3 5-135,-8 0 0,-4 6-306,-5-1 0,0 5 19,5 5 0,-5-4 62,0 4 1,2 1-174,8-2 287,3 1 1,6 1 0,1 2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4.41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0 133 15487,'8'0'-1775,"-1"0"1804,-7 0 1,5 6-627,0 4 165,0 3 1,-5 2-24,0-1 0,-2-4-63,-3 0 317,3-7 1,-6 4-501,3-7 495,4 0 1,-6-2 63,7-3 1,0-8-37,0-6 1,0-3 238,0 3 0,2 1 180,3-7 1,1 7 210,4-1 1,3 2-386,-3 3 0,-2 1 100,2 3-424,0 3 0,4 9 355,1 3 1,-5 3-150,0 7 1,-2 1-38,2 4 0,1-2-113,-6 6 0,2-4 13,-3 4 1,-2-4-110,3 4 0,2-6-433,-3 2 702,8-4 1,-4 5 0,7 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9.36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353 74 8170,'0'-10'0,"0"0"1043,0 1-581,0-6 0,-2 5-18,-3 0-234,-3 7 1,-11-4 14,-1 7 1,-1 0-196,1 0 0,-3 2 68,-6 3 1,-1-2-335,1 7 1,5-2 197,-1 2 1,5 1-718,-4-6 1,8 7 385,1-2 1,2-2-1180,8 2 1548,0-7 0,5 10 0,0-5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4.614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7 19198,'9'-6'-502,"-5"6"0,-2 8-482,-2 12 1,0 2 266,0 8 0,0 1 263,0 3 0,0 4 279,0 6 0,-5 5-364,0 0 1,0 6 192,5-1 1,7 2-722,3-2 1,8 1 317,1-6 1,7-1 505,-1-9 1,-2-10 410,1-9 1,1-4-1,4-1 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4.859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133 191 16226,'0'-36'-3661,"0"4"3060,0-8 1,1 14 612,4 2 0,-2 7 307,7 8 0,0 2 102,5 7 1,1 0-114,4 0 0,-2 2-373,6 3 0,1 3-132,4 6 0,0 3 326,1 2 0,-1-1 5,1 7 1,-6-2 59,1 1 0,-9 4-176,-1-4 1,-7 3-396,-8-3 0,-2 4-11,-3-4 1,-4-2 134,-11-3 1,-9-3 248,-11-1 0,-4 0-11,-5 0 1,4-7-91,-4-3 1,3-2-315,2 2 550,0-4 0,0 6 0,-1-7 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5.148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1 339 15377,'9'-7'-1286,"1"-2"907,0 2 0,0 1-328,0 6 1504,-7 0-544,10 6 0,-11 2-542,3 7 1,1 0 183,-1-1 0,5 1-279,-5 0 0,1-6 300,-1 1 0,-2-5 82,7 5 1,0-7 96,5 2 1,-6-3-153,1-2 0,0 0 113,5 0 0,-1-7 109,1-3 1,0-8 0,0-1 1,-1-9-191,1-1 1,-2-2-254,-3-8 0,1 4-89,-6-4 0,5 6-314,-5-1 0,0 3-778,-5 2 1282,0 6 1,-7 2-1,-1 6 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5.384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88 15250,'6'-29'-2874,"-4"6"2221,3 4 0,-2 9-647,2 5 1283,-3 3 0,6 10-176,-3 7 0,-4 6 529,4 9 0,2 1-215,-2 3 1,4 4-253,-4 6 0,2 0 79,-2 0 0,-4 3-232,4 7 0,3 0 83,2 10 0,-3-9-365,-2-1 0,-4-5-408,-1 5 956,0-13 1,-6 1 0,-2-12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5.52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1 234 15250,'15'-38'-2546,"-1"-2"2509,1 5 1,0 3 181,-1 7 0,3 4 377,2 6 0,3 5-41,2 1 1,4 5-305,-4-1 1,4 5-222,2 5 0,4-1-586,0 5 0,12 1-83,-2 5 0,10 0 853,0-1 1,16 1 0,5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6.73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1 829 8320,'0'10'368,"0"0"-358,0-7 0,0 10-96,0-3 0,0-2 104,0 2 1,0-5 634,0 4-340,0-5-41,0 2-202,6-19 1,-2 2 26,6-14 0,-6 1 14,6-6 1,-5-6-175,5-3 1,-5-10 99,5-5 1,-5-3-190,4-2 0,-5 5 37,0 1 1,-2 12 283,-2 1 1,5 14-141,0 7-336,0 9 1,-5 5 93,0 10 1,1 5 174,4 9 1,-1 9 34,5 6 0,1 6 3,5-6 1,-2 5-209,-3-5 0,3 2 85,-3-1 0,1-11 30,-1 1 0,3-7-12,-3-4 1,-2-6 446,2-3 0,-5-3-108,4-2 0,1-8 20,5-7 1,-4-6-186,4-8 1,-4-3 6,9-2 0,-4 2 97,-1-8 1,1-1-67,4-8 0,-4 2-165,4-7 0,-5 5 42,-6-5 0,5 7-170,-5-2 0,-2 16-77,-2 9 267,-4 6 1,-1 13-137,0 10 1,0 6-231,0 19 0,5 2 403,0 12 0,5 2-60,-5 3 0,5-3 106,-5 3 0,4 2-233,-4-2 0,2 4 8,-2-4 1,-2 5-23,7-5 0,-5 0-170,4-5 1,-4-6-29,5-4 1,-2-3 149,2-1 0,8-7 208,-3-4 0,3-3 0,3-7 0,2-3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6.91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14 8066,'0'-8'-369,"0"3"506,0 10 0,0 3-131,0 7 0,0-6-174,0 1 0,0 0 101,0 5 0,0-6-123,0 1 0,5-5 138,0 5 52,0-7 0,-5 10 0,0-5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7.05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52 8492,'0'-14'-761,"0"-1"486,7 0 235,-5 7 0,4 8-215,-6 10 0,0 9 106,0 6 0,0 3-363,0 1 512,0 7 0,7 2 0,1 6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7.49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206 660 8492,'8'-21'0,"-1"5"-9,-7-4 0,0 9 328,0 1-324,0 0 95,0 2 1,-7 1-227,-2 7 0,-6 2-9,-5 3 1,4 5 115,-4 9 0,4-1 9,1 7 1,-4-1-20,-1 5 0,2 6-19,8-1 1,-1 0 18,6-4 1,-5-2-123,5-4 1,0 2 119,5-6 43,0-1 81,0-4 1,2-8 183,3-7 1,3-9-247,7-10 1,4 1-40,1-7 1,6-1 28,-1-8 1,2 1 45,3-6 1,-1-2-147,1-8 0,-1-5 62,0-9 0,-4-4-225,-1-7 1,-6-4 259,2-1 1,-10 9 0,-5 11 0,-4 10 64,-1 15 0,-1 8 159,-4 16 0,2 5-299,-7 10 0,2 5 53,-2 10 0,-3 2 21,3 8 0,-2-1 34,3 1 1,-3 1-41,7 3 1,-4 2-92,4 3 0,-5 2-84,5-7 0,-2 7-9,2-2 1,4 2 117,-4-2 0,3 4-177,2-4 0,2 3 159,3 2 0,3 5-131,7 0 1,1-4 213,4-6 0,3 0 0,6 5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7.96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148 706 8587,'8'-6'-902,"-1"4"1286,-7-11-192,0 11-88,0-4 1,-7 6-57,-3 0 0,-3 2-132,-1 2 0,-1 0 10,0 5 0,0 1 87,1 5 0,1 0-126,3-1 0,-2 3 136,8 2 0,-6-2-166,5 2 0,0-2 58,5-3 1,0 1 47,0 0 0,5-6 74,0 1 1,6-6 13,-1 0 1,5-2 106,4-2 1,-2-2-157,2-2 1,2-10 179,-1-5 1,4-7-48,-4 1 0,6-9-50,-1-5 0,-2-10-52,1-5 0,-6-11-5,2-9 0,-6-4-145,-4-6 1,2 11 134,-8 9 0,1 7-101,-5 8 0,-5 3 125,1 17-17,-8 9 1,9 14-24,-7 6 1,7 1-264,-2 4 1,-2 8 92,2 7 1,-4 8 133,4 1 1,0 2 152,5 8 1,0 1-156,0 4 0,0 0-109,0 0 0,0 0 80,0 0 1,6-5-66,4 0 1,-2-6-14,2 1 0,5 2-140,4-1 0,3-8 148,-3-7 1,4-4 134,7-1 0,6 0 0,1-1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9.96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74 8170,'14'0'0,"1"-5"57,0 0 1,-1-2-157,1 3 1,0 2 574,-1-3 1,1 3-181,0 2 0,0 0 282,-1 0-473,1 0 0,0 0-218,-1 0 0,-4 0-14,0 0 156,-7 0 1,9-1-211,-7-4 214,-1 3 0,-5-9-153,-4 6 0,2 0 95,-7 5 1,2-2-160,-2-3 0,-3 4 100,3-4 0,-3 3 45,-2 2 0,1 5 75,-1 0 0,5 6-81,0-1 0,2-2 92,-2 2 0,4 0-74,6 5 1,0-1 93,0 1 0,0 0-68,0 0 0,6-6 28,4 1 0,10-2-90,4 2 1,6 3-143,4-3 0,-1-3 129,6-3 0,0-2-33,5-2 0,3 0 176,-3 0 0,2-2-116,-12-3 0,-4-3 124,-6-6 0,-6-1-69,2 0 0,-9 1 121,-1-1 1,-7 0-115,2 0 1,-5 2 59,-5 4 0,2 0-20,-7 5 0,1 2-16,-6-3 1,0 3 72,0 2 0,1 2-76,-1 3 0,-5-2 86,1 7 1,-1 0-73,6 4 0,4 1 9,0 0 1,2 0-26,-2-1 0,-1 1-6,6 0 1,0-1-31,5 1 1,0 0-22,0-1 1,1-4-1,4 0 1,4-5 42,5 5 0,6-7-128,-1 2 0,3-3 107,-3-2 1,-2 0-44,2 0 0,2-5 38,-1 0 0,0-5 8,-6 5 1,1-5-160,0 5 125,-1 0-241,1-1 201,0 4 0,-5-4-151,-1 6 1,-4 0-15,5 0-555,-7 0-137,10 0 931,-4 0 0,5 0 0,1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8.193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45 13 15644,'0'-8'-2174,"0"3"2651,0 10 0,0 10-924,0 9 1,0 6-139,0 4 0,0 3 87,0 8 0,-2 4 238,-3 0 1,4 6-53,-4-1 0,-2 1-122,2-1 1,0 2 282,5-7 1,-1-5-487,-4-5 0,3-6 317,-3 1 1,4-9-63,1-6 381,0-2 102,6-9 0,2 5 0,7-5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8.516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1 221 14989,'10'-8'-738,"0"3"0,-6-1-100,6 1 805,0 0 1,5 5 308,-1 0 0,6 0-91,0 0 0,6 0 62,-2 0 1,4 0-24,1 0 1,1 0-18,-1 0 0,1-7 26,-1-2 0,-1-5-98,-4 0 1,-2-6-163,-8 1 0,-6-3-507,-3 3 1,-3 2 61,-2-2 1,0 7-130,0 3 1,-8 5 559,-7-1 1,0 4-51,-4 1 1,-4 6-103,-2 4 0,3 8 43,-3 2 1,2 4 235,-1-4 0,2 6-58,8-2 1,1-1 79,3 2 1,-2-6-117,8 6 0,-1-6-282,5 6 0,8-7 125,7 2 1,6-4 247,8-1 1,7-2 21,3-4 0,5 5 154,5-5 1,2-2-89,3-2 1,3 3 0,-5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30.09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221 15 8535,'0'-8'-996,"0"1"1,0 9 1180,0 3 1,0 3-159,0 7 0,-7 6 188,-2 3 1,-5 9-29,0 1 1,-6 2-169,1-1 0,-3-3 37,3 7 0,2-6-84,-2 1 1,2 2 178,3-1 1,1-3-10,3-7 0,3 1-55,7-6 0,0-1 19,0-4 1,7-5 8,3-1 1,8-4-353,1 5 1,9-5 104,1 5 0,1-7-298,4 2 1,-1-3 121,1-2 1,4 0 307,6 0 0,0 0 0,0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30.391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44 15947,'0'-15'-1921,"0"1"1120,0 6 874,6 1-136,-4 7 0,4 2-21,-6 3 1,5 3-1,0 6 1,0 1-12,-5 0 1,0 1-604,0 4 1,0-4 202,0 4 0,0-4-130,0-1-42,0-1 1,5 1 112,0 0 1,5-5 571,-6-1 1,14-5 0,-1 2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30.56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15 66 13063,'1'-15'-1999,"4"1"1959,-3-1 1,6 7 530,-3 3-549,-3-3 0,4 8 828,-6 0-827,0 13 0,0 3-197,0 4 0,-1 3-25,-4 1 0,3-1 74,-3 2 0,-1-1 119,1 5 1,0 1-551,5-1 1,0-4 107,0-1 0,0-1-847,0 2 1389,0 2 1,-7-10-1,-1 4 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30.76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0 118 13108,'0'-10'-1698,"0"0"1532,0 7 365,7-10-200,1 5 1,7 0 39,0 3 0,-1 3-160,1 2 0,1-2 130,4-3 1,1 4 0,5-6-518,-1 1 160,-1 4 0,6-4 270,-1 6 0,0-5-220,1 0 1,-6 0-121,1 5 430,-7-7 1,10 6 0,-6-6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30.917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1 11104,'10'0'1061,"0"0"-951,-7 0 0,5 0 27,-3 0 1,-3 6-406,3 4 1,-2 3-257,2 2 0,-4 0 315,4-1 0,-3-4-1002,-2 0 444,6 0 714,-4 4 1,11 1-1,-5 0 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31.050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15 118 11102,'0'-21'-1724,"0"-1"1763,0-2 1,0 3 1482,0 6-1204,0 7-727,0 1 0,0 9-527,0 3 1,-1 3 435,-4 7 0,3 4 427,-3 1 1,4 6-1,1-3 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31.518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354 368 14242,'-10'-10'-1246,"0"0"0,5 7 1138,-5-2 1,1-1 245,-6 1 59,0 0 0,1 5 1,-1 0 0,-2 0-12,-2 0 1,1 2-314,-7 2 1,6 5-40,-6 5 1,7 6-60,-1 0 1,-2 6-34,1-2 0,2-3 2,8-1 0,-1 1 68,6-1 1,0-1-84,5-4 1,2-7 192,2-3 0,5 2 3,5-2 1,8-2 121,2-8 1,4 2-10,1-7 1,1-5-29,-1-4 1,-1-8 91,-4 3 0,4-4 192,-3-1 0,-3-1-142,3 1 0,-5-12-62,4-3 0,-6-3-259,2 3 0,-9 1 114,-1 4 1,-7 0 152,2 9-98,-3 4 1,-4 18-175,-3 3 0,2 4 109,-7 1 1,5 11-230,-5 4 1,7 9-12,-2 1 1,4 4 74,1 5 0,0-3-55,0 4 0,0-4 96,0-2 0,1 5-31,4 1 1,3-1 35,7-5 0,0 1 141,-1-1 1,8 1-1,0-1 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31.930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250 411 14136,'0'-15'-2542,"0"5"1024,0 0 1120,0 7 1,-6-4 877,-4 7 0,-3 0-164,-2 0 1,-4 2-190,-1 3 1,-1 3-154,1 7 1,4 0-195,-4-1 1,4 6 339,1-1 1,1 1-21,-1-5 0,2 4 16,3 1 0,4 0-412,6-6 0,0-4-81,0 0 181,0 0 0,6 3 190,4-4 1,8-2 182,1-7 0,8 0 63,-3 0 0,4-7-28,1-2 1,1-6-53,-1-5 0,-1 2 213,-4-6 1,4-1-117,-3-4 1,1-12-219,-2-3 1,-3-5-170,-6 0 0,-7 2-403,-3-7 0,-3 6 114,-2-1 1,-2 15 198,-3 5 1,-3 14 102,-7 0 1,1 10 197,-1 1 1,0 10-95,1 9 1,-1 1-31,0 9 1,2-1-165,3 6 1,-3 4 49,3 0 0,2 5-171,-2-4 1,7 4 51,-2-5 1,4 7-346,1-2 489,0-3 1,6 7 0,2-6-1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50.15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8170,'9'0'0,"1"0"-615,-6 0 293,2 6 0,-6 2-137,0 7 2417,7 6-1287,-6 9 0,6 2-30,-7 7-428,0 1 1,-2 4-200,-3 0 0,4 0-283,-4 0 1,3-6-332,2-4 0,-5-3 323,0-2 0,0-6-491,5-3 768,0-4 0,7-1 0,1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32.519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60 103 13046,'14'-15'-1930,"1"1"1504,0-1 1,-6 5 751,1 0 0,-5 7 109,5-2-573,-7 4 0,5 2 43,-3 4-59,-3-3 0,6 4-88,-3-6 531,-3 0 6,4 0-179,1 0 0,-6-1-199,4-4 1,-5 1-21,-5-5 1,2 4-153,-7-5 427,0 7 0,-4-4-81,-1 7 1,0 0-76,1 0 1,-1 2-43,0 3 0,1 3-90,-1 7 1,5 4 79,0 1 1,5 4-23,-4-4 1,5 4-37,-1-4 1,4 4-90,1-4 1,1 1 141,4-1 1,3-9-10,7 4 1,2-8 35,2 2 0,2-5 171,4 0 1,7-4-51,-2-4 0,4-5 78,0-5 1,-2-6-20,2 1 1,-3-8-27,-2 3 0,1-4-63,-1-1 1,-8 6-386,-6 3 26,0 4-389,-14 1 378,6 7 0,-7 8 121,0 10 1,0 5-17,0 4 1,0-1 35,0 7 0,-2-7-60,-3 1 0,4-1-222,-4 2 144,3-4-47,2 5 584,0-6-214,0-7 0,7-6 211,2-7 1,6-8-129,5-2 1,-2 0 286,6-4 1,-1-2-77,2 1 0,2 0 30,-2 6 1,1-1-52,-2 0 1,3 7 6,-8 3 1,6 4-158,-6 1 1,1 1-19,-5 4 0,-6 3-204,1 7 1,-2 0 19,2-1-322,3 8 1,-9-6-77,5 4 1,-4-6-101,5-4 0,-5 2 542,5-8 0,0 1 0,4-5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32.760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29 9182,'20'-7'60,"-1"-3"1,6 4 381,-6 1 1,9 7-118,1 7 1,1 13-209,4 12 0,2 8 122,-2 2 0,1 2-321,-6 8 0,-1-2-107,-4 2 0,-2 3-117,-8-3 0,-6-1 150,-3 0 1,-6-7-132,-9-2 1,-2-1-257,-12-9 1,-5 0 217,-6-4 1,-6-1 322,2 1 1,-3-1 0,-2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3.35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397 322 8548,'-10'-19'21,"0"-1"0,5 0 105,-4 6 102,-1-1 1,0 2-94,0 3 0,-4 4-63,-6 6 0,-1 1-190,1 4 0,-3 3 147,-6 7 0,4 1-162,1 4 1,4 3-42,-4 6 1,4 1 204,-4-1 0,6 0-144,-2 1 1,5-1 65,6 1 1,2 4 14,7 0 1,0 0 2,0-4 1,11-2-5,4-4 1,11 4 53,4-4 1,6-2 4,8-3 0,0-7 29,0-3 0,7-4-46,2 5 0,0-7 104,1 2 0,-5-10-92,5-4 0,-5-11 106,4-4 0,-7-4 32,-2-2 0,-1-6 213,-9-3 1,-5-10-204,-4-5 1,-9 2-42,-1-2 1,-7 0-253,-8-4 1,-2-1 169,-2 0 0,-11 13-363,-10 7 1,-9 8 152,-5 6 0,-4 4-147,-1 7 1,-5 5 127,0 4 0,0 5-110,5 5 0,-5 4-204,0 5 0,2 1 113,8 0 1,-2 4 383,7 1 0,-7 12 0,3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3.73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0 206 8536,'10'-5'405,"0"0"-514,-7 0 73,4 5 1,-7 7 151,0 2 0,0 4-238,0 2 1,0-5 85,0 0 1,0 0-93,0 4 0,0-4 196,0 0 1,1-5 36,4 5 0,-1-7-170,5 2 1,1-4 107,5-1 1,0 0-27,-1 0 0,3-6 32,2-4 1,2-5 23,4-4 0,1 1-18,-6-7 1,4 6-149,-4-6 1,-1 2 113,-4-1 1,-2-2-20,-3 6 1,1-4-441,-6 4 1,0 5 147,-5 5 1,-5 6-502,0-6 791,-13 7 0,9-4 0,-13 7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4.003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30 16283,'20'-2'-742,"-1"-2"509,1-5-267,-5 1 409,-1 2 0,-4 9-63,0 7 0,-5 1-134,5 14 1,-5-2-99,4 1 0,-4 9-69,5-4 1,-7 5 154,2 1 1,2-3-90,-2 8 0,0-6 115,-5 5 0,1-6-144,4 1 1,-3 2 7,3-2 0,-4-4 52,-1-6 0,2-6-38,3 2 106,-3-4 362,4-8 1,1-1 0,1-7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4.166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427 60 15467,'-6'-8'-1629,"4"-6"407,-3 5 1,-1 1 540,1-2 1,-7 6 1247,2 0 1,-9 2-189,-6 2 1,-2 2-114,-3 2 1,-4 5-378,0 5 1,-6 1-399,6 0 0,0-1 225,4 1 0,8 0 331,2-1 0,4 8 0,1 1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4.39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0 8937,'24'14'-290,"1"-5"0,-7 4-481,1-3 0,-7 5 922,-2 5 0,-6 2-44,6 8 1,-6 1-59,0 3 1,-2 4-123,-2 6 1,2 6-28,3 4 1,-4-3 11,4-2 0,-2-7-4,2-7 1,-3-3-77,3-12 46,-4-7-209,-1-6 334,0-7 1,-6-14-1,-2-2 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4.645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89 221 8937,'0'-36'-218,"0"5"366,0-4 0,0 6 291,0 5 1,5 2-108,0 8 1,1 5-123,-1 5 0,-2-3-173,7 2 1,0 0-333,5 5 1,1 7-119,4 3 1,2-1 291,8 6 1,-1-4-35,1 9 1,-1-4 95,0-1 0,-1 1-49,-3 4 1,-6-7 56,-9 7 1,-2-7-48,-3 6 109,-3-2 0,-4-3 24,-13 1 1,-1-5-75,-8 0 1,-3-7 33,-7 2 1,2-4-307,-8-1 0,6 0 83,-5 0 0,1 0-443,-1 0 676,3 0 0,0 0 0,-1 0 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4.945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1 368 9176,'15'-15'-573,"-1"0"0,-4 7 763,0 3 1,-5 5 3,5 5 0,-7 3-336,2 7 1,-2 0 105,2 0 1,-2 4-122,7 1 0,-5-1 23,5-4 105,-7 0 1,10-1 197,-3 1 0,-2-7-155,2-3 1,0-3 69,4-2 1,3 0-49,2 0 1,-3-2 156,4-3 1,-4-4-64,-1-11 0,0 2-40,-1-7 1,1-1-50,0-8 0,-7 1-25,-3-6 1,1 0-378,-1-5 1,0 5 104,-5 0 1,-5 6-523,0-1 770,-6 9 1,-4-3 0,-8 5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5.217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73 16393,'10'-20'-3136,"0"1"2539,-7-1 1,5 12 583,-3 3 1,-3 5-22,3 5 0,-4 10-396,-1 9 1,0 10 261,0 6 1,0 2-86,0 2 1,2 0-147,3 0 0,-2 0 354,7 1 0,-5-6 85,5 0 0,-2-2-173,2 3 0,3 1-229,-4-7 1,5-2 457,0-7 1,7 3-1,2-5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50.32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250 30 8170,'-10'-2'-190,"0"-3"1,5 2-376,-4-7 1,-1 7 543,-5-2 0,0 4 601,1 1 1,-1 0-378,0 0 0,-4 1-139,-1 4 1,1 2-486,4 2 0,0 3-56,0-7-365,1 6 842,6-3 0,1 7 0,7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5.367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485 30 20651,'-14'0'0,"-1"-5"401,0 0 0,-1-5-145,-4 5 0,-9 1-130,-10 4 0,-5 1-299,-5 4 1,-5 3 100,-10 7 1,4 0 0,-6-1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7.091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2544 30 10089,'24'-2'-443,"1"-3"324,-7-3 125,3 0 1,-1 1-112,-1 7 321,1 0 117,-5 0-130,-7 0-23,-2 0 1,-9 0 1,-7 0 0,-8 0 0,-16 0 0,-12 5-169,-13 0 0,-14 7-30,-15-3 1,37-4 0,-1-1-336,-6 0 1,-2 1 0,-2 0-1,-2 0 300,-3 2 1,-3 1 0,-6-1 0,-1-1-382,-6-1 0,-1 0 0,-6 1 1,-1-1 370,0-2 1,1-1-1,3 1 1,2-1-11,8-2 0,2 0 0,4 0 1,2 0 8,2 0 1,1 0-1,9-3 1,2-1-193,-43-5 0,14-3 350,11 2 0,8-3-165,11 4 1,6 2 176,14 2 1,6 3 481,14 2-881,5 0 1,3 2 1111,6 3-850,6 3 0,3 7 0,5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7.80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2984 162 8517,'0'-14'0,"0"-1"399,0 0-103,-6 0 0,-11 2-233,-12 4 1,-17-3-6,-17 7 0,-21 0-109,32 5 0,-4 0 0,-8 0 0,-4 0-263,-9 0 1,-3 0-1,3 0 1,-1 0 316,-3 0 1,1 0 0,0 0 0,1 0 54,-2 0 0,0 0 0,4 0 0,-1-1-5,2-2 1,0 1 0,8 1 0,1-1-251,2-3 0,2 0 1,6 2-1,0 1 189,3-3 1,0 0 0,0 3 0,-1-1-181,1-2 1,0 0 0,3 3 0,1 1 122,-43-4 0,11 4-77,9 1 0,6 0 123,8 0 1,8 0 587,7 0 1,8 0-593,12 0 0,2 0 388,8 0 1,1 1-751,3 4 1,3-2 405,7 7 0,0-5-570,0 5 1,2-5 566,3 5 0,16-1 0,10 6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8.47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2764 148 10117,'28'-21'26,"-4"-4"-117,-9 4 1,-4 5 264,-6 6-165,0 6 1,-15-2 179,-9 6 0,-7 0 13,-19 0 1,-5 0 2,-19 0 0,-8 0-97,-16 0 1,-6 0-256,43 0 0,-1 0 0,-3 0 1,-1 0 186,-7 0 1,-1 0 0,2 0 0,0 0 39,-2 0 1,1 0 0,4 0-1,0 0-83,3 0 1,0 0-1,1 0 1,-1 0 36,0 0 1,0 0 0,4 0-1,1 0-63,-1 0 1,1 0 0,3-2 0,0-1-74,1 1 1,1-1 0,1-2 0,1 0 24,-3 3 1,1-1-1,-38-3 0,-4 1 1,15 3-177,4-3 0,9 4 29,11 1 0,10 0 118,10 0 1,9 0-216,6 0 0,9 1 93,5 4 0,3 4 415,2 5 1,14 1 0,2 0-1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55.946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0 147 24182,'0'-14'-6956,"0"4"5478,0 0 1,0 5 925,0-5 1,5 6 915,0-6-353,0 6 596,-5-9-897,0 12-1281,0-6 1692,0 7 1127,0 0-1262,0 7 0,-5 1-281,0 7 0,0-1 84,5 1 1,0 0-295,0-1 0,0 3 497,0 2 0,0-2-1,0 2 1,2-1 91,3 2 1,-3-4-1763,2 4 1850,5-4 0,-3-1-42,4 0 0,1-6 1159,-6 1-785,7-7 0,-4 4 221,7-7 1,-6-5-275,1 0 1,-5-11-371,5 1 0,-7-5-114,2 1 1,2-2-113,-3-4 0,1-1-122,-5 6 0,5-1-120,0 2 1,0 2-38,-5-2 0,0 7-740,0 2-128,0 7 744,0-3 273,0 6 0,0 1 158,0 4 1,2 3 215,3 7 0,-2 0-39,7-1 0,-5 1 81,4 0 0,-4 0 156,5-1 0,-5-1-129,5-3 0,-5 2 427,4-8 0,0 3 39,0-2 0,4-3 243,-3 2 1,3-4-244,2-5 1,-2-3-409,-3-6 1,3-1-221,-3 0 1,-4-1-40,-1-4 1,-2 4-364,2-4 0,-3 2-175,3-1 0,-10 2-151,-5-2 0,2 3-83,-2 1 0,-1 7-585,-9 3 1553,4 3 0,-5-4 1,6-3-1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56.193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0 24231,'9'0'-166,"4"0"1,-12 2-766,4 3 1,-2-2 141,2 7 1,-3 5 4,3 4 1,-3 6-63,-2-6 0,0 7 293,0-1 0,0 3-24,0 1 0,0 0-638,0 1 1,0-1 96,0 1 1,1-8-442,4-2 1487,-3 3 0,11-7 0,-5 6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57.655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15 74 19501,'8'-13'-3759,"-1"3"2426,-7-10 1408,0 4 244,0 8-2576,0 1 1477,0 7 0,0 7-262,0 2 831,-7 5 1,-1 0 0,-7 1-1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59.598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15 177 9778,'0'-9'-971,"0"-1"0,0 5 933,0-5 1,0 5 276,0-5-170,-6 7 62,4-3 69,-5 6-30,7 0 1,0 6-235,0 4 0,0 3 71,0 2 1,0-1-102,0 1 0,0 1 149,0 4 1,0-4-137,0 4 0,0-2 53,0 1 1,0-2-357,0 2 207,0-2 1,0-3 48,0 1 201,0-7-29,0-1 0,2-7 56,3 0 1,-2-2-65,7-3 0,0-4 21,5-11 1,-1 4-23,1-4 0,-5 4 28,0 1 0,-1 0-19,6 1 1,-5 0 27,0 5-40,-1-4 0,6 11-40,0-3 1,-5 3-35,-1 2 1,1 0 24,5 0 1,-2 2 44,-3 3 0,6-2-12,-6 7 0,6-7 31,-6 2 1,3 2 99,2-2 91,0 0 0,-1-5-124,1 0 1,-2-2 189,-3-3 0,1-3-313,-6-7 0,2 0 55,-2 1 1,-4-1-226,4 0 0,-5-4 125,-5-1 1,2 1-81,-7 4 1,0 0-74,-4 0 0,-1 1-229,0-1 0,-1 2 37,-4 3 412,4 4 1,-5-1-1,6-1 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1.288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30 15 20070,'-10'0'-737,"0"0"-421,7-6-506,-4 4 1819,7-5-839,0 7 0,0 2 228,0 3 0,0 3-37,0 7 0,2-5-210,3-1 1,-2 1 211,7 5 0,-7 0-726,2-1 921,3 1-306,0 0 1,2-2 765,0-3 1,0 3 0,5-5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1.420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30 74 18241,'0'-23'-2326,"0"4"1,0 7 1024,0 3 548,0 5-173,0-2 0,0 8 100,0 2 863,-7 5 0,-1 5 0,-7 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50.60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0 104 8170,'7'8'0,"1"0"236,7-3 65,-7 3 0,3 7-184,-6 0 1,2-4 141,-3 4 0,-2-4-283,3 9 0,-3-4 92,-2-1 1,1-1-203,4 1 1,-3 0 35,3 0 0,-4-6 28,-1 1 126,0-7 59,7 4 1,-4-7-196,7 0 0,-2-7 116,2-2 1,3-9-94,-3-2 0,-2-1 102,2 1 1,-2 2-234,2-6 0,1 1-76,-6-2 1,5-1-121,-5 7 0,0-6 137,-5 6 0,0-1-49,0 5 0,0 5-386,0 1 682,-7 5 0,-1-2 0,-7 6 0,1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2.380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74 324 15443,'-15'-44'-2426,"2"5"1992,3 0 0,-1 8-222,6 1 0,0 7 59,5 9 1,-1-1 1656,-4 0-285,3 7-177,-5-5-1170,7 11 258,0-4 1,0 7 221,0 4 0,0-1-92,0 5 1,0 1-43,0 5 1,0 0-42,0-1 1,2 1-48,3 0 0,-3-1 211,3 1 0,1 0-52,-1 0 1,5-6 492,-5 1-110,6 0 450,-3 5-524,7-1 282,0-5-34,-1-3 260,1-6-314,0 0 0,-2-2-185,-3-2 1,1 0 285,-6-6-441,6 7 1,-2-3 188,5 6 1,-4 0 199,0 0-283,0 0 1,4 0-39,1 0 0,0 0-94,-1 0 1,1 0 167,0 0 1,0 0 3,-1 0 0,1 0 105,0 0 1,-1 0 25,1 0 0,0-7-314,-1-3 1,1-3-52,0-1 0,0-3-199,-1-2 1,-4 1 56,0-7 0,-7 7-190,2-1 1,-3-3-292,-2 3-851,0-1 742,-7 5 0,-1 7 860,-7 3 0,1 4 1,-1 1-1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2.613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44 14348,'0'-14'-2003,"0"-1"1708,0 7 100,0 1 0,0 19-162,0 2 1,0 9 6,0-3 1,0 0-36,0-6 0,0 1 254,0 0 1,0-1-471,0 1 1,2 0-194,2-1 842,-2-5 1,11 4 0,-5-5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2.751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30 119 9829,'0'-17'-31,"0"-2"1,-5 1 49,0-7 1,0 12-62,5-2-305,0 11 363,-6-3 0,4 7 0,-4 0 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4.251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1 103 22790,'0'-21'-3155,"0"-4"0,0 4 1312,0 1 1545,0 11-1709,0 2 1428,0 20 0,0 3 254,0 14 0,1-1 145,4 1 1,-3-1-676,3 0 0,1-4 751,-1-1 1,0 1-252,-5 4 0,5-1 308,0-3 0,0-4-166,-5-7 448,6 1-266,-4 0 1,6-7 699,-3-3 0,-3-5 76,2-5 1,0-3-573,1-7 1,-2-1 83,7-4 0,-5 4 0,4-4 1,-4 4-38,5 1 0,-5 5 172,5 1 0,-7 4-130,2-5 1,2 5 125,-3-5-827,8 7 929,-4-3 1,7 6 139,-1 0 0,-4 0 2,0 0 1,0 0-19,5 0 1,-1 0 26,1 0 0,0 0-35,-1 0 0,1 0-126,0 0 1,-1-2 141,1-3 0,0-3-483,0-7 0,-2 0-383,-4 1 1,3-1-75,-7 0 0,0 1-615,-5-1 0,0 0-693,0 1 1,-2 0-484,-3 5 1921,-3 2 1,-7 1 0,1-3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4.536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1 26735,'0'8'-4771,"0"5"0,0-10 1601,0 7 2521,0-6 1,0 9 75,0-4 1,4 0 708,1 0 0,2-5 1099,-2 1-1367,-4 3 0,13-2-182,-5 4 0,-2 3 0,-1-5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4.69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89 21141,'0'-28'-5906,"0"4"3868,0 2 657,6 14 537,-4 2 0,5 7 1174,-7 4-483,0 3 0,0 7 0,0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5.222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74 19671,'10'-19'-4667,"0"-1"3123,-7 7 511,10 0 1224,-11 11-212,4-4 1,-6 8-455,0 2 1,0 5-22,0 5 0,0 1-296,0 0 1,0 4 701,0 1 1,7 6 0,1-3-1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5.381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13 24298,'0'-8'-9831,"0"3"11051,0 10 1,0-2-2672,0 7 1,0 0-142,0 5 1326,0 6 1,0-5 0,0 6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5.528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1 18549,'0'15'-2925,"0"-1"1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5.712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21 12130,'0'-8'-616,"6"-5"1,-4 13 574,3 0 1,-3 7-96,-2 7 1,6 8 0,2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5.97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116 118 8153,'15'-8'63,"-5"-5"363,0 3-189,-1-3 1,5-2-1,-5 1 1,3 4 940,-7 0-713,0 7 1,-1-5 126,1 3-108,0 3-377,-5-4 11,-6 6 1,-2 0-90,-7 0 0,0 0 30,0 0 1,1 4 25,-1 1 1,0 7-256,1-2 1,-4 3 70,3 1 0,-3 1-109,8 0 1,-1 4 94,1 1 0,4-1-126,6-4 1,-5 5 5,0-1 0,1 1 122,9-5 1,-1-2 123,5-3 1,1 1-85,5-6 1,0 0 66,-1-5 0,1 0-63,0 0 0,-2-2 111,-3-3 0,3-3-63,-4-7 1,3 1 81,-2-1 0,1-5-16,-6 1-25,0-1 1,-3 7 50,2 3 26,-2-3 135,5 12 0,-7-4-64,0 10 1,0-2-25,0 7 1,0 4-69,0 6 1,4 0-47,1-6 1,0 1-126,-5 0 1,0-1-248,0 1 0,0-5-1339,0 0 1244,0-1 1,5 1-1339,0 0 813,7-7 960,-4 4 0,6-7 0,1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50.85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0 206 8170,'8'0'612,"5"7"-350,-4-5 1,-1 6-11,-3-3 0,1-2-290,-1 7 200,0-7-232,-5 10 1,0-10 74,0 7 542,0-7-347,0 4 52,0-7 0,-2 0-72,-3 0 1,4-7-255,-4-3 0,3-3-204,2-1 1,5-6 184,0 1 1,6-6-337,-1 5 1,2-4 167,-2 4 1,3 1-82,-4 4 1,0 0-354,0 1 63,1-1 1,3 5 631,-3 0 0,3 7 0,-5-3 0,7 6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9.29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44 192 21195,'-6'-38'-5884,"4"1"4979,-3 3 0,-1 9 960,1 1 118,0 6 1,3 9-393,-3 5 163,4 2 1,-6 8-201,7 4 0,0 8-557,0 2 0,0 6 733,0-2 0,0-1 164,0 2 0,0-1-214,0 6 1,0-2 31,0-4 1,2 2-123,3-6 1,-4 1-214,4-1 0,2-4 62,-2 3 0,0-7 290,-5-2 1,5-5 194,-1 4 0,3-5 278,-2 1 1,-2-10-95,7-5 0,-5-3-33,5-2 0,-2-1 42,2-4 1,1 4-5,-6-4 0,5 4 260,-5 1-116,6 1-279,-3-1 0,2 5-131,0 0 0,-5 7 597,5-2-210,-1 3 1,6 7-93,0 0 1,-6 2 45,1-2-103,0-4 1,5 6 355,-1-7-248,1 0 0,0 0-69,0 0 0,-1-2-104,1-3 0,-5-3-455,0-7 0,-6 1-31,6-1 1,-6-5-250,0 1 1,-2-1-250,-2 6 0,-2 0-179,-2 5 0,-5-3 872,-5 7 0,-8 0 1,0 5-1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9.54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59 23779,'0'-15'-7709,"4"1"5056,1-1 2573,7 7 1,-9 1 912,7 7 1,-7 7-976,2 2 0,2 5-156,-3 0 0,1 6-193,-5-1 0,5 8-121,0-3 1,2-3-1,-4 1 584,2-1-125,0-5 1,0 5-187,0-6 1,4 0-497,-4-1 725,7 1 0,-4-7 317,7-3 1,-1-3 96,1-2 0,0-13 0,-1-4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9.69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74 22741,'0'-14'-6348,"0"-1"5173,0 0 162,0 1-193,0 5 37,0 3 1,5 8 1312,0 2 0,7 5 0,-4 5 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0.560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30 221 18240,'-13'-44'-2289,"3"0"0,3 6 1284,7 4 0,0 9 1972,0 6-688,0 9-937,0 4-273,0 6 682,0 6 1,2 4-235,3 9 1,-2-2 576,7 2 0,-5 4-72,5 2 0,-6-2 72,6 1 0,-7-1-305,2 1 0,2 3 44,-2-8 0,0 2 93,-5-1 1,5-9 273,0 4 0,1-5-22,-1 0-168,-3 3 1,9-13 421,-6 0 0,6-2-43,-1-8 0,-2-4-237,2-6 0,-5-1-64,5 1 0,-2 4 171,2-4-189,3 4 0,-7 6-161,4 0 396,3 7 0,-5-3-423,7 6 1,-5 0 240,0 0 1,-2 1 129,2 4 0,3-3 92,-3 3 0,-2 1-152,2-1 0,-1 0 176,6-5 0,-5 0 908,0 0-923,-1-7 0,6-1-361,0-6 1,-5-1-436,-1 0 1,-5 1 230,1-1 1,-4 0-1336,-1 0 978,0 1 0,-1 1-409,-4 3 1,1-2-589,-5 8 1557,5-1 0,-9 5 0,5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0.751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45 26519,'0'-15'-8255,"0"5"5756,0 1 939,0 5 827,0-2 0,0 17 192,0 4 1,0 5 251,0-1 0,2-2-284,3 2 0,-2-3-1822,7-1 2615,-7-7 1,17 5 0,-4-4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0.889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0 102 20529,'0'-23'-2716,"0"4"0,0 2 1922,0 3-1096,0-1 1482,0 7 1,0 3 311,0 10 1,0 10-1,0 7 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9.154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3499 971 7974,'-33'0'434,"-6"0"0,-9 0-87,-15 0 0,-21 0-249,34 0 0,-2 0 1,-10-4-1,-2-1-644,-11-1 0,-2-2 0,2-2 0,0-2 601,-6-2 0,0-1 1,2 0-1,0-1-64,-2-1 0,0 0 1,2 1-1,1-1 49,-1-2 0,1-1 0,8 3 0,1 0-26,0-3 1,1 0 0,6 3 0,0 0 18,1-2 0,0-1 1,2 1-1,2-1 17,-3-2 0,2 0 1,7 0-1,1-1 158,-2 2 0,1-2 0,-37-21-57,4 0 0,6 5 336,-5 0 1,12 8-268,3 1 1,3 7-73,6 9 1,-2-1 52,12 0 1,2 2 614,8 4 0,3-3-644,6 7 0,8 0 354,2 5 0,4 0-659,1 0 549,7 0-624,1 0 209,7 0-254,0 0 182,7 7 0,-6-4 19,4 7 37,3-7 0,-4 9-46,6-8 47,-7 1 1,5-5 48,-3 0-234,-3 7 0,6-5 81,-3 2-231,-4-2 0,7 0-361,-3 3 286,-3-4 1,9 7 127,-6-3 1,2-3-458,-2 3 520,-4 3 1,7-6-291,-3 3 506,-3 3-305,5-7 378,-7 6 1,-2-7 110,-3 0 1,2 0-24,-7 0 0,5 0 111,-5 0 63,0 0 1,-3-2-25,4-3 0,-3 2-124,7-7 1,-5 0 300,6-4 0,-1-1-178,5 0 1,0 4 286,0-4 1,1 4-226,4-9 0,2 9-381,3 1 0,4 2-247,1-2 0,1-1 212,9 6 0,-1-5-257,6 5 0,7 0 170,7 5 1,7 0 41,8 0 0,4 0-172,1 0 1,5 0-182,-6 0 1,6-2-54,-5-2 0,-2 2-191,-8-3 1,-2 3 707,-3 2 0,3 0 0,7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5.97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0 235 8589,'0'-29'92,"0"0"0,2 1 798,3 3-307,-4-2-223,12 10 1,-9-4 798,6 6-283,-7 1-955,10-1 322,-11 7-1122,11 1 625,-12 14 1,6 1-9,-7 7 0,0-1 193,0 1 1,0 6-20,0 4 0,0 3-42,0 1 0,0 5 64,0 0 0,0 2-141,0-1 1,0-4 107,0 3 0,0-3-124,0-2 1,0-4 71,0-1 1,1-6-84,4 2 551,-3-4 0,6-7-149,-3-5 1,-2-4-92,7-4 1,-2-6-68,2-10 1,3-1 229,-3-4 1,3-1 20,2 7 1,-2-1-96,-3 5 0,1 1-137,-6-1 0,6 7-200,-1 3 0,3 3-7,2 2 0,0 0 116,-1 0 0,1 0-86,0 0 0,-1 7 72,1 3 0,0-2 23,-1 2 1,1-2-28,0 2 0,-2-2 271,-3-3 0,3-4 36,-3 4 0,3-3 173,1-2 1,-4-7-28,0-3 0,-2-8 20,2-1 0,1-7-320,-6 1 0,0 2 101,-5-1 1,0 1-210,0-1 1,-2-3 141,-2 8 0,-3-6-655,-3 6 1,-3 4-42,3 5 1,-1 5-1335,1-4 1191,-3 5 0,7-1-220,-4 10 1,3 3 951,7 7 0,0 6 0,0 2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6.32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0 278 8498,'15'-2'357,"-1"-3"-150,1-3 1,0-2 206,0 0 685,-1 1-657,1-6 1,-5 5 167,0 0-403,-1 7 0,1-4 251,0 7-399,0-6-161,4 4 0,1-4 185,0 6 1,-1 0-706,1 0 444,0-7 1,0 4-279,-1-7 1,1 2 99,0-2 0,-2-3 17,-3 3 1,1-3 117,-6-1 1,0-1 53,-5 0 0,-2 2 205,-3 3 0,2-1-178,-7 6 0,0-2 186,-4 3 0,-1 2-128,0-3 0,1 8 114,-1 2 1,0 7-91,0-3 0,1 9 176,-1 2 0,7 1-9,3-1 0,-2-2 114,3 6 1,-1-4-181,5 4 1,1-6 30,4 2 1,-2-4-60,7-1 0,0 0 51,5-1 0,1-4-340,4 0 0,3-7 88,6 2 0,0-3-421,1-2 1,6 0 82,3 0 1,2-7 523,-2-3 0,3-3 0,-4-1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6.49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9668,'8'0'684,"0"0"-441,-3 0 0,-3 6-119,3 4 0,-4 3-218,-1 2 1,0-1-49,0 1 1,0 0-434,0-1 1,0-4-197,0 0 1,0-5 770,0 5 0,7 0 0,1 4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51.13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0 118 8170,'10'13'0,"0"-3"-217,0 3 0,3-10 291,-3 7 0,3-7 302,-3 2 1,3-3-61,1-2 1,1 0 3,0 0 1,-5 0-8,-1 0 1,1 0 15,5 0 0,0-2-114,-1-3 0,-1 2 29,-3-7 0,3 5-211,-3-5 0,-2 1 214,2-6-466,-7 0 1,4 0 85,-7 1 1,0-1-65,0 0 0,-2 6-266,-3-1 1,-3 6 191,-7 0 0,6-3-35,-1 2 1,0 0 102,-5 5 0,1 7 214,-1 3 0,0 3-106,0 1 1,2 1 172,4 0 1,2 4-17,7 1 1,0 0 83,0-6 0,0 1-61,0 0 0,7-1-63,2 1 0,4 0-304,2-1 1,5-4 104,-1 0 0,9-7-481,1 2 0,3-3 658,7-2 0,0-7 0,5-1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6.64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66 8506,'0'-15'0,"0"1"0,-2 1 997,-2 3-565,2-3 1,-5 13-686,7 0 1,-5 6-166,1 9 0,-1 1-165,5 4 1,0 3-112,0 6 1,1 1 693,4-1 0,3 7 0,7 2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7.61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264 861 8522,'23'-7'-31,"-4"-2"0,-2-3 498,-3 2 385,1-3-524,0 5 0,-7-2-172,-3 1 0,-10 4 18,-5-5 0,-3 7-158,-2-2 0,-4 3-187,-1 2 1,-4 0 154,4 0 1,-5 2-209,6 3 1,-6 1 77,6 4 1,-2 3-189,1-3 0,8 1 108,-2-1 1,2 3 103,-2-3 0,4 1 43,0-1 4,7 3 383,-4-5 1,14 5-113,3-3 0,3 3 50,1-3 0,8 3-86,2 2 1,-1-1-86,1 1 0,1 5-1,4-1 1,1 8-23,-1-3 0,1 4-14,-1 1 1,-6 2-20,-4 4 0,-2-3-114,-3 7 1,-5-1 54,-5 1 0,-4-3-77,-4-7 0,-6 1 71,-10-1 1,-3-6-145,-6-3 1,-2-6 46,-3-4 0,-4-3-195,-6-7 1,5-2 114,0-3 0,8-5-125,1-9 0,2-4 228,9-6 0,6-2-53,8-4 0,5 3 149,5-8 1,4 4-154,11-8 1,0 4-33,9-9 1,-1-4 110,11-1 1,2-9 16,8-6 1,-8 2-63,3-1 1,-3 5 437,3 0 0,-7 2 189,-2 3 1,-6 7-254,-5 7 1,-2 5 41,-8 4 1,1 4-9,0-3 0,-7 5 83,-3 4 0,-3 2-78,-2 4 0,0 2 191,0-2 197,0 9-655,0 3-334,0 7 0,0 12 181,0 2 0,-5 13 71,0 2 1,0 2 76,5 8 0,-5 0-63,0 6 1,0-1 32,5 0 0,0 0-34,0 0 0,0-7-21,0-2 0,0-1 11,0-5 0,0 4 86,0-8 1,0-4-25,0-2 0,2-9 149,3-5 1,3 2-159,7-2 1,-1-2 51,1-8 1,6-3-54,4-7 0,-2 0 7,1 1 0,-6-3-6,2-2 1,-4 4 0,-1 0 0,-1 2-209,1 8 212,-7 1 49,5 4 0,-9 6-67,5 4 1,-5 5 71,0 4 0,0-1-26,1 7 0,-4-6 15,4 6 0,2-7-13,-2 1 1,4-7-5,-4-2 1,7-2 138,-2 1 1,-2-2-118,1-7 0,6-2-177,5-3 0,1-8 72,-1-6 1,-4-7-180,4 1 1,1-7 227,-2-3 1,6-11-266,-6 2 1,6-10-141,-5 1 1,6-8-138,-2-7 0,2-1 569,-1-9 0,-6 11 0,-9 8 0,2 8-116,-7 12-57,-1 3 552,-10 20 0,4 9-72,-3 17 0,4 8 119,1 2 1,0 11-136,0-2 0,0 10-37,0 0 1,0 4-267,0 1 1,-5 5 131,0 0 1,-5 2-206,5-2 0,-1-4 61,1 4 1,2-3-217,-7-2 1,5 0-81,-5 0 0,5-1-53,-5-4 1,5-8 145,-4-6 1,4-9-94,-5-1 0,5-2 320,-5-9 0,0-5 0,-4-9 0,-1-16 0,0-5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7.76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89 8522,'5'-15'130,"0"1"0,5 4 246,-5 0 1,6 5-81,-1-5 0,3 5-4,2-4 1,-1 5-166,1-1 0,1 4-192,4 1 0,3 0-68,6 0 1,1 0-403,-1 0 0,2 0-256,3 0 1,2 5 413,4 0 0,0 0-90,-5-5 1,4 0 466,-5 0 0,7-7 0,-3-1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8.04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515 45 11764,'-8'-15'-745,"0"7"997,3 3 1,-3-2 38,-7 2 0,-4 0 25,-1 5 0,-6 0-324,1 0 0,-1 7 27,2 3 1,-2 3 171,6 2 0,0-1-22,6 1 0,1 0-635,3-1 1,3 3 66,7 2 1,2-2-35,3 2 0,8 2 248,6-1 0,8 5 409,-3-6 1,9 1 194,1-6 1,0 6-62,-4 0 0,-7-6-177,-4-4 1,-2-2 123,-3 2 0,-6 3-423,-3-3 1,-3-2-54,-2 2 1,-13-5 32,-7 5 1,-7-2-32,-8 2 1,-7-2-303,-7-3 1,-10-4-943,-5 4 1420,4-3 0,-25 4 1,10 3-1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9.97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750 1529 8510,'-15'-29'0,"-1"-1"379,-4 1 0,4-1-74,-4 1 1,-1 0 131,2-1 0,-6 1-161,6-1 1,-6-5-36,5-5 1,1-2-21,4-2 1,0-7 19,1-3 1,1-8-129,3-2 1,-2-6 134,8 2 1,-6-4-251,5-2 0,-7 2 27,3 4 1,-4 11-26,-2 13 0,0 3 107,0 11 1,-4-1-203,-1 12 0,1-1-41,4 5 1,5 2-169,0 4 300,1-4 0,-5 9-222,5-6-84,2 7 250,7-3-301,0 6-625,0 0 1,-5 1 701,0 4 132,0-3 1,4 11-28,-4-3 0,2-2 7,-7 2 1,7-5 145,-2 4 1,-2-4-93,2 5 91,-6 0 0,8 3-32,-7-3 1,6 3 111,0-3 1,0-2-24,-1 2-164,4-1 140,-12 6 1,9-2-44,-5-3 1,4 1 109,-5-6 0,5 5 0,-5-5 1,5 0 172,-4-5 0,4 0-38,-5 0 0,5 0 203,-5 0 1,7-7 15,-2-3 0,3-3-112,2-1 0,0-3 112,0-2 0,0 1-126,0-7 1,5 2 36,0-1 1,7-4-137,-3 4 1,4-4-166,2-1 1,0 6 61,0 3 1,-1 4-270,1 1 1,-5 7-31,0 3 1,-1 3-355,6 2 1,0 0-2,-1 0 1,3 7 249,2 3 1,3 8-326,2 1 0,4 7 128,-4-1 0,4-2-48,2 1 0,-1-4 92,0 4 1,1-4 42,-1 4 0,5-4 415,1 5 0,12-8 0,-1 5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20.88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2470 8536,'5'-30'290,"0"1"1,6-1 6,-1 1 1,3 1 277,2 4 0,-1-2-185,1 6 0,0-6-262,-1 1 0,8-2 62,2-3 0,-1 1-179,2-1 1,-6-1-91,6-3 0,-1-3 168,6-8 0,-6-5-70,1-4 0,6-5-103,8-5 0,3-6-463,2-13 0,5-2 465,-24 37 0,-1-2 0,1 1 0,-1 0 13,-1-2 1,-2-1-1,1 1 1,1-1 156,-1 1 0,0-1 0,9-42 248,-7 5 1,-6 14 12,-3 12 1,-7 7-105,-3 2 1,-3 12-77,-2-2 0,0 9 28,0 1 0,0 3-142,0 2 0,0 4-76,0 1 0,0 6 157,0-2 1,0-1-224,0 1 1,1 1-187,4 4 0,-3-5 191,3 1 1,3-3 56,2 3 1,-4 3 546,-1-4-441,3 4 1,-5 6 289,7 0-90,-7 7 94,4-4-353,-7 7 1,2 0-231,3 0-228,-4 0 323,6 7 1,-6-4-436,4 7 259,-3 0 1,4 4 27,-6 1 0,0-5 1,2 0-65,3 1 0,-3 2 112,2 2 0,-2-1-76,-2 1 1,0 0-83,0 0 1,-5-1-13,0 1 0,-4 0 303,4-1 1,-5-4-40,5 0 0,-7 0 246,3 4 1,-4 0-74,-2-5 0,0 3 110,1-7 1,4 1 410,0-1 800,0-3 149,-5 4-958,7-6 1,2-6-230,6-4 1,0 2-195,0-2 0,6 0 65,4-5 0,5-4-112,4-1 1,-1-1 64,7 1 0,-6 4-82,6-3 0,-5 1-266,4-2 0,-4 9-18,4-4 1,-6 5 223,2 0 0,-4 4-102,-1 6 0,4 1 173,1 4 1,0 10-418,-6 9 1,-1-1-101,-3 2 0,3 4-43,-3 5 0,1 2 103,-1-1 0,2-3-142,-7 8 1,4-1 444,-4 5 1,7 7-1,-4 1 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45.967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74 104 13268,'8'-28'-1310,"3"10"0,-4-6 2097,1 6-120,-5 9-741,4 3 1,-7 7-67,0 4 0,0 5-346,0 10 1,-5 3 453,0 6 1,-1 2-155,1 3 1,1 6 328,-5 9 0,5-2-105,-1 7 0,-1 1 7,1 9 1,-2 8-59,3 6 1,2 6-154,-3-6 0,-2 9 295,3 1 1,-6 5-48,5 5 0,-2-7 144,2-2 0,4-5-128,-4 10 1,3 0 141,2-1 0,0 2-128,0-2 0,2-3-64,3 3 1,-4-3 115,4-2 1,-3-5-17,-2 1 0,0-1-7,0 5 0,-2 10-22,-3 0 1,4 0 129,-4-10 0,3 1-107,2-1 0,0 0 213,0 0 0,0-6-144,0-4 0,0-3-64,0-1 0,2 3-99,3-4 1,-2-4-74,7-15 0,-5 1 137,5-6 0,-6 0-151,6-5 1,-5-5 113,5 1 0,-2-8 52,2 3 1,-2-4 314,-3-2 1,-2-5-375,7 1 1,-7-5-42,2 4 1,-3-4-59,-2 4 0,0-4-217,0 4 1,0-6 107,0 2 0,0 3-158,0 1 0,0-3 138,0-1 0,-5 1 79,0-1 1,-5-1 28,5-4 0,-4 0-64,4 0 0,-5-6 331,5 1-100,-6 0 1,7-2 384,-6-3-277,7 3 155,-3-6-204,6 4-18,0-6-501,0 0 464,0 7-17,0-5 43,0 4-346,0-6-1601,0 0 1738,6 0 1,2 0 104,7 0 0,1 0-74,4 0 0,5 0 151,9 0 1,5 0-211,10 0 1,10 0 87,9 0-22,11 0-1616,2 0 1518,14 0 0,3 0 173,-44 0 1,0 0-71,1 0 0,1 0 0,3 0 1,0 0 7,-1 0 1,1 0 0,1 0-1,-1 0-173,2 0 0,1 0 0,2 0 1,1 0 193,1 0 0,0 0 0,2-2 0,0-1 96,-4 1 1,-1-1 0,3 0 0,0 1-235,3 2 1,0 0 0,5 0 0,2 0 178,2 0 1,1 0 0,3 1 0,1 0-309,-3 1 1,1 1 0,3 0 0,1 0 291,2 2 0,2 0 1,4 2-1,0-1-62,0-1 1,0 0-1,1 1 0,0 0 20,-3-2 1,-1 1-1,2 2 1,1-1-7,2 0 1,1-2 0,1 0 0,-1 0 4,-3 2 1,0-2 0,0-2-1,-1-1 11,-9 2 0,0-1 0,4 2 0,-1-1 64,0-1 0,0 1 0,0 2 0,-1 0-64,-1-3 1,-1 0-1,0 2 1,-1-1 75,-6 0 0,0-1 1,0-1-1,0 0 10,-3 1 0,1 0 1,-2 2-1,1-1-65,-2-1 0,0 1 0,-4 2 1,0 0-7,-3-3 0,-1 1 0,-4-1 0,-2 0 0,2-1 1,0-2 0,-3 2 0,-1 0 26,-1 2 0,0-1 1,-3-1-1,-1 0 1,38 4 1,-4-4-99,-1-1 1,-8 0 385,-2 0 1,-6 0-377,-8 0-1,-2-5 53,-3 0 1,0 0 646,-10 5 1,2 0-603,-12 0 1,2-4 478,-1-1 0,-6 0-493,0 5 0,-1 0 256,-8 0 0,1 0-285,-2 0 107,-2 0 1,4 0-307,-6 0 1,-5 0-56,-1 0 49,1 0 1,5 5 139,0 0 0,-6-1-53,1-4 139,-7 0-118,10 7-182,-11-5 174,5 4-107,-7-6 2,0 0 1,-7-1 12,-3-4 1,-9 1-209,-6-5 1,-3-1 166,-1-5 0,0 0 72,-1 1 0,-4-1 207,0 0 1,-1-4-123,6-1 1,0 0 67,-1 6 1,6-1 53,-1 0 0,7 1 484,-1-1-447,2 0 0,7 2 281,1 3-385,5-3 1,0 12 108,8-4-287,-2 3 1,11 4 64,-3 3 0,3-2 89,2 7 1,1-2 56,4 2 0,-4 3 78,4-3 0,1 8-78,-2 1 1,3 1 138,-3-6 1,-7 1-102,2 0 1,-2 4-24,2 1 0,-5 1-38,-4-1 1,-4-4 54,-1 4 0,-1-2-120,-4 1 1,-4 3 30,-5 2 0,-7 2-22,-4-6 1,-8 4-68,-1-4 0,-12 4-139,2-4 0,-8 5-562,3-6 0,-8 6 302,-2-6 0,0 7-553,-4-1 0,9-1 1081,5 6 0,-4-4 0,1 10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03.37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618 89 8543,'6'-23'0,"4"3"-46,-4 4 0,3 3-153,-4 3 466,-4 3-134,6 7 0,-9 0 147,-3 0 0,-3 0-134,-7 0 1,-1 5-28,-4 0 1,2 7 44,-6-3 1,-5 4-96,-6 2 0,-1 0 7,2 0 1,-4-1-129,-6 1 1,0 5-14,0-1 0,2 2 91,2-1 0,0-4-115,5 4 1,3-2 122,7 2 1,6-9-32,9 4 1,3-4 42,7 4 146,0-1 0,12 0-16,2-5 1,11 4-25,-1-3 0,11 2-136,4-3 0,-2 4 74,3-3 0,4 3-66,5 2 1,5 0 64,-5-1 1,0 1 37,-5 0 1,-5 0-129,0-1 0,-6 1-19,1 0 0,-11-1 21,-8 1 0,-7-5-1,-8 0 0,0-1-111,0 6 0,-2-2 89,-3-3 0,-9 3 70,-11-3 1,-3 6-57,-1-1 1,-7 3 34,-3-8 0,-2 3-107,2 1 0,-2-4-144,7 0 1,-1-7 92,6 2 0,6-3-211,3-2 1,4 0-302,1 0 192,7 0-401,2 0 1,7 0-29,4 0 880,3 0 0,14-7 0,1-1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50.08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441 119 8511,'-5'-15'0,"0"0"0,-1-1-441,1-4 0,3 9 474,-3-4 0,4 9 693,1-4 0,-2 7-209,-3-2-476,4 3 1,-11 4-19,7 3 1,-6 3 20,1 6 0,-3 3 30,-2 2 0,1-1-26,-1 7 0,0-1 81,0 6 0,2-1-74,4 0 1,-3 1-73,7-1 1,-5 6 7,6-1 0,-1 0 5,5-4 0,5-6-85,-1 1 0,10-3 111,0 3 0,7-4-60,9-6 1,-1-5 32,1-1 1,6-5-182,3 1 0,-2-5 176,3-5 1,-8-5-5,2-10 0,1-4 220,-6-10 1,-3 1-138,-11-6 1,-2-1 128,-3-4 0,-5 0-100,-10 0 1,-5 2-66,-10 3 0,-4 3 61,-10 6 0,-4 6-150,-6-1 1,0 12 65,0-2 1,3 11-133,-3-1 1,3 3-4,-8 2 1,3 7-234,2 2 1,5 9-517,0 2 0,8 4 55,1-4 819,8 6 0,7-3 0,0 6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50.835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207 101 21489,'0'-16'-2955,"0"-3"0,0 2 2140,0-2 0,0 7 770,0 2 242,-7 7 1,4-2 739,-7 10 0,7 3-842,-2 7 1,2 0-28,-2-1 1,3 8-734,-3 2 0,-1 9 847,1 1 0,-2 2-69,2-2 1,2-1 129,-7 6 1,7-5-482,-2 6 0,-1-8-631,1 3 0,-7-3 554,2 3 1,2-6-398,-2 0 1,1 1 242,-6-6 566,7-3 0,-12 7 0,4-5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51.40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251 1 8170,'9'0'384,"1"0"-51,-7 0 251,4 0 31,-7 0-430,0 0 0,-7 1-12,-2 4 0,0-2-44,0 7 1,-1 0-209,-5 5 0,2-1 122,3 1 0,-1 0-135,6-1 1,0 1 100,5 0 0,0 1 32,0 4 1,2-4 69,3 4 1,3-4-66,6-1 1,3-1 98,2 1 0,-2 0-79,2 0 1,-7-2-17,-2-4-17,-1 4-271,0-11 250,-3 11 0,-19-11-129,-7 3 0,-12-4-670,-7-1 0,-6 0 787,-4 0 0,-9 0 0,-9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52.908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45 221 16371,'0'-21'-1837,"0"-4"1,0-1 861,0 2 529,0-4 1102,7 12-59,-6-6 0,6 8 339,-7-1-490,0 0-655,0 7 271,0 2 0,0 7-323,0 4 0,0 3 121,0 7 0,0 1 96,0 4 0,0 1-169,0 4 0,0 3-55,0-4 1,0 4 56,0 1 1,-2 1 51,-3-1 1,4-5-76,-4 1 1,1-2-18,0 1 0,2 2-441,-3-6 0,2 5 742,-2-6 0,-3 7 0,-7-3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53.90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219 162 8700,'0'-15'1043,"0"6"-673,0-1 0,0 5 55,0-5-298,0 7 1,-2-4-215,-3 7 1,2 0 83,-7 0 1,5 0-34,-4 0 1,4 0 96,-5 0 0,0 7-109,-5 3 1,1 3 18,-1 1 1,0 8-72,1 2 0,-1-1 58,0 1 0,2-4-12,3 5 1,-1-6 50,6 6 0,-1-6-10,1 6 1,3-7-152,-3 1 0,5-2 132,5-3 0,3-4-5,7 0 0,1-7-2,4 2 0,4-3-66,11-2 0,-3 0 88,7 0 0,1-7 5,4-3 0,0-8 123,0-1 0,-2-7-90,-2 1 1,-4-3 231,-7-1 0,-1 1-67,-4 4 1,-3-4-124,-6 4 1,-7-3 12,-3 3 1,-5-2-176,-5 6 1,-4 1 85,-11 4 1,-3 0-187,-6 1 0,-1 4-137,1 0 1,-7 5 76,-3-5 0,-2 7-52,2-2 0,-4 3 20,4 2 0,1 2 291,-1 3 0,7 10 0,-4 8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00.368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162 971 15758,'0'-9'-4454,"0"1"2909,0 3 1297,0 4 0,0-7 83,0 3 29,0 3 215,0-5-248,0 1-156,0 4 1,-5-6 462,1 3 158,-8 4 0,9-6 21,-7 7 0,5-5 202,-5 0 145,7 0 63,-10 5 225,11 0 408,-4-6-1165,6 4 0,0-6-468,0 3 102,0 3 0,0-6 113,0 3 0,0 2-156,0-7 1,0 5 162,0-4 0,5 4-157,0-5 1,0 5-1,-5-5 133,6 0 1,-4-4 241,3-1 1,1 0 105,-1 1 0,0 4-96,-5 0 1,2 0 21,3-4 0,-4-1-38,4 0-163,-3 0 1,-2 1-264,0-1 0,1 0 332,4 1-7,-3-1 0,4 0-20,-6 1 0,0-1 25,0 0 0,0 0-128,0 1 89,0-1 0,0 0-72,0 1 1,0-1 122,0 0 1,0 1-154,0-1 1,0 0 74,0 0 1,0 4-56,0-4 0,0 7 92,0-11 0,0 6 132,0-7-29,0 4 0,0-6 0,0-1 221,0 1-298,0 0 0,0 8-55,0-1 1,0 0 77,0 1 0,0 4-347,0 0 238,0 0-378,0-5 86,0 1 115,0-1-212,0 7 170,0 1-229,0 7-68,0 0 630,0 7-363,0-5 366,-6 11 1,3-5 73,-7 6 0,7 1-193,-2 0 1,-4 0 204,0-1 0,0 1-70,0 0 1,4-1-372,-5 1 0,5 1-93,-5 4 1,7-4 515,-2 4 0,-1-4-171,1-1 0,-5 0 115,5-1 0,-2-1 123,3-3 0,2 3-440,-3-3 341,-3 3 1,6 2-337,-4 0 355,6-1-315,0-6 119,0 6 278,0-13 667,0 6-661,0-7 0,0-2-343,0-3 0,1 2 369,4-7 0,-2 2-242,7-2 1,-2-3 184,2 3 0,3-3 70,-3-2 0,3 1-9,2-1 0,0 0-148,-1 1 1,1 4-11,0 0 1,-1 7 182,1-2 1,0 2-231,-1-2 0,3 3 147,2-3 1,-2 10-153,2 5 1,-2-2-48,-3 2 0,1 1-212,0 9 1,-1-4 83,1 4 1,-2-4-68,-3-1 0,1 0-495,-6-1 0,5-4 145,-5 0 1,0 0-750,-5 4 0,-2 3 1197,-3 2 1,-9-2 0,-9 4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07.67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60 74 8536,'6'-15'1987,"-4"0"-1427,4 0-426,-6 1 1,-1 6 108,-4 3 0,2 3-213,-7 2 0,7 2 117,-2 3 1,-2 4-219,2 11 1,-5-2-67,5 6 0,1-1 74,4 2 1,-5 3-75,0-4 0,0 2 141,5-1 1,0 1-124,0-7 1,0 6 113,0-5 1,0-1-444,0-4 0,0 0-472,0-1 285,0 1 0,0-5-667,0 0 1302,6-7 0,3-3 0,5-8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07.87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15 118 8503,'-8'-22'0,"1"0"-53,7 8 1,0-1 935,0 0 706,0 0-1127,0 7 161,0 2-1196,0 6 1,0 1 328,0 4 0,0-1-451,0 5 1,0 1 364,0 5 1,0 0-873,0-1 1202,0 1 0,7 0 0,1-1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08.60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471 148 8315,'4'-15'-232,"1"0"1,5 5 153,-5 1 1,2 0 77,-3 0 0,-2-4 1524,5 4-1020,-7 1 0,0 0-383,0 3 0,-7 4-47,-3-4 1,2 3 20,-2 2 1,-4-5-156,-6 0 0,-1 0 72,1 5 0,-3-5-82,-6 1 0,4-1 76,1 5 0,1 1-144,-1 4 1,-3-2-4,8 7 0,-1 0 90,6 5 1,1-1-12,3 1 0,-2 5 36,7-1 1,-1 3-58,1-3 1,3-2 58,-3 2 0,4-3 13,1-1-15,6 6 0,2-4 43,7 2 1,0-9-1,0-5 0,1-3 2,4-2 1,-3 0 4,8 0 1,-5 0-28,4 0 0,-6-7 146,2-3 1,-1-4-129,-4-6 1,3 4 64,-8-4 1,-4-1-52,-1 1 1,2 1 155,-2 4 1,-1 0 70,-4 1 34,0-1 0,-1 2-213,-4 3 133,3 3-329,-11 7 0,7 2 63,-4 3 0,-2 3-39,8 7 1,-1 1 78,5 4 1,0-2 45,0 6 0,0 1-47,0 4 0,0-4 9,0-1 0,0 6 28,0 4 0,5 2 16,-1-2 1,6-1-26,-5 6 0,5-5-28,-5 5 0,5-6-147,-5 1 1,4 1 99,-4-6 1,0 4-98,-5-9 114,0-3 0,-1 1 30,-4-8 0,-4-5-23,-5-5 1,-3-2 10,-2-2 0,-4 0-228,-6 0 0,-1-5 137,1 0 1,-1-6-258,1 1 1,0-3 85,-1-2 0,6 6-109,-1-1 0,7 0-232,-1-5 632,-4 1 0,6-1 0,-4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09.31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1 162 8355,'4'-9'-513,"1"-1"359,0 0 1,-3-3 668,3 3-284,-4-3 0,6 10 502,-7-7-553,0 7-55,0-4-312,6 7 171,-4 0 141,5 7 1,-7 1-37,0 7 0,5-1-110,-1 1 0,1 5 5,-5-1 0,0 2-153,0-1 0,5-4 111,0 4 1,0-4-150,-5-1 0,0 0 70,0-1 0,0-4 93,0 0 1,0-5 392,0 5-180,0-7-145,0 3 0,0-7 16,0-4 0,0-3 137,0-7 1,5-1-62,0-4 1,6-1 167,-1-4 0,3-2-127,2 2 1,-2 2-46,-3-1 0,3 6-187,-3-2 1,-2 5 101,2 6 1,-6 1-355,6 3 234,0 3 0,5 4-15,-1 12 1,-4 3 25,0 7 1,-2-1-195,2 2 1,1 2 37,-6-2 1,0-2 79,-5 1 1,5-6 19,0 2 0,0-4 25,-5-1 1,0-5 171,0-1 47,0-5 61,0 2 0,0-7-90,0-4 1,0-4 106,0-5 0,2-3 2,2-2 1,0-4-58,6-6 0,-1-1 41,6 1 0,-5-1-78,0 1 1,-1 4 148,6 1 1,-5 1-198,0-1 1,-5 4-131,4 10 138,-5 4-180,9 6 1,-7 3 53,4 7 1,-2 1 59,-3 14 1,-2-2-122,7 1 0,-7 4 52,2-4 1,-1 4-135,1 1 0,-4-1 14,4-3 1,-3-2-57,-2-4 0,1-2 44,4 2 1,-3-3-623,3-1 429,-4 0 0,1-2-62,3-3 470,3-4 0,7 1 0,0 1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09.67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87 163 8355,'0'-15'269,"4"0"321,1 1 26,0 5-335,-5-4-298,0 12 420,0-12-141,0 11 1,0-3-472,0 10 1,0 3 172,0 7 0,0 0-89,0-1 0,-5 6 28,0-1 1,1 8 88,4-3 1,0-1-15,0 1 1,0-4 24,0 5 1,0-6 35,0 6 0,6-7-14,4 1 1,3-7-42,2-3 0,-1 0 39,1 0 1,1-2 9,4-7 0,-2-2-9,6-3 1,-4-3 127,5-6 0,-9-3-160,-1-2 0,-2-6 6,-8-9 1,4 3-63,-4-4 1,-1 0-175,-9 0 0,-5 1-56,-10 5 0,2 1 172,-6 3 1,-1 1-13,-4 9 1,1-1 29,4 11 1,-4 0-128,3 5 0,-1 0 22,2 0 0,2 6-164,8 4 1,4 3 125,0 2 0,7 0-94,-2-1 1,5 1 340,5 0 0,3 0 0,13 6 0,2 2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09.87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 8355,'9'0'-196,"4"0"449,-5 0 1,0 2-61,-3 2 1,-2 0-214,2 6 1,-3-1 143,3 6-58,-4 0 0,-1-1 0,0 1 0,0-5-1502,0 0 387,0-7 1049,0 10 0,7-11 0,1 4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10.02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88 8355,'0'-19'0,"0"-1"1197,0 1-342,0 4-1601,0 7 342,0 1-232,0 7 0,0 7 133,0 3 1,0 3-421,0 1 923,7 8 0,1 0 0,7 8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4.43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89 8339,'0'-24'234,"0"-1"1,5 12 0,2 0-392,1 5 0,-3 3 20,4 5-266,-5 0 254,9 6 0,-5-2-36,7 6 1,-1-2 169,1 1 0,-2 5-4,-3-5 0,3 0 24,-3 0 0,1-4-15,-1 5 0,-2-2 3,-3 2 1,-3 3 223,3-3-80,-4 3 0,-2 2-116,-4-1 0,1 1 19,-5 0 0,-1-1-3,-5 1 1,0 5-64,1-1 1,-1 3 55,0-3 1,1-3-74,-1 4 0,2-4 104,3-1 1,-1-5 243,6 0 295,0 0-157,5 4 144,0-6-387,6-1 1,2-7-159,7 0 0,0-2 129,0-3 1,-6 2-184,1-7 1,0 2-27,5-2 1,-1-1-284,1 6 1,-2-6-131,-3 1 1,3 2 175,-3-2 0,1 5-112,-1-5 1,3 7-234,-3-2-216,-4-3 341,7 6 495,-11-4 0,11-1 0,-5-1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10.566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324 706 11919,'5'-15'-1124,"-1"1"1,6 4 1351,-5 0 0,0 5-6,-5-5 0,0 5-315,0-4 0,0 4 198,0-5 1,0 5 58,0-5 26,-6 7 0,-3-9-223,-5 8 0,-6-1 288,0 5 0,-1 0-83,2 0 1,1 0-161,-7 0 1,6 6 22,-6 4 0,2 0-142,-1 4 1,1-2 123,3 8 0,4 1-160,-4-2 1,9 6-12,1-6 0,7 6-91,-2-5 0,3 4 92,2-4 1,0-1 21,0-4 1,7 0 220,3-1 0,3-4-65,1 0 1,6-7 378,0 2 1,-1-3-64,-4-2 1,1-7 7,4-3 1,-4-3-107,4-1 1,-4-8-60,-1-2 0,4-10-50,1-6 1,0-4-85,-6-5 0,1-5-293,0-9 1,-1-6 78,1-9 1,-2 8-199,-3-4 1,-4 12 205,-6 3 1,-4 9 275,-1 10-106,-7 17 0,9 10 47,-7 13 1,7 7-195,-2 3 1,3 4-274,2 6 0,-1 3 327,-4 6 0,3 7 35,-3 3 0,4 4 76,1 1 1,0 2-104,0 3 0,1-2-173,4 7 0,-2-5 103,7 5 1,0-7-303,5 2 1,-1 2 126,1-2 1,-5-5 15,0-5 1,0-8-148,4-1 1,-6-3 465,-3-7 0,3 0 1,1-6-1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11.26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30 8262,'10'0'-79,"-1"0"564,1 0 1,6 0-218,4 0 1,-2 0-185,7 0 0,6 1-79,8 4 1,5 3 16,5 7 0,5-5 33,9 0 1,6-6 88,9 6 1,4-6-101,6 0 1,-37-2 0,1-2 202,4 0 1,1 0 0,1 0 0,1-2-344,5 0 1,0 0 0,0 0 0,1 0 369,3-3 1,1 0 0,3 4 0,0-1-51,1 0 1,1-1 0,-1 2 0,-1 1 5,-3 0 0,-1 0 1,-1 0-1,-1 0-56,0 0 0,0 0 0,-3 0 0,-2 0-114,-4 0 1,-1 0 0,-5 0 0,-1 0-110,38 0 1,-6 0 8,-9 0 1,-2 0 43,-8 0 0,-1 0-173,-13 0 0,0 0 234,-5 0 0,-6 0-168,-4 0 0,-4-5 479,-6 0 1,-3-2-416,-6 2 168,0 4-275,-7-6-70,-1 1 0,-9 4-582,-3-3 1,2 2 340,-7-2 0,-5 3-836,-4-2 0,-8 2 113,3 2 1180,-4 0 0,-8-7 0,-1-1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38.57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0 426 8182,'15'0'36,"-5"0"200,0 0 9,-7-6 155,3 4-156,-6-4-30,7-1 1,-5 4-235,3-7 114,-4 0 1,-1-9-90,0-1 0,0-1 17,0 1 1,5 2 115,0-6 1,2 1-31,-3-1 0,0-3 29,5 8 1,-4-6-149,5 6 1,-2-3 126,2 3 0,3 4-237,-3 0 0,-2 1 144,2 4 0,-2 2 155,2-2-218,3 7-297,-5-4 191,7 7 0,0 7 123,-1 3 0,-4 8 152,0 1 0,1 7-121,9-1 1,-4 3 47,4 1 0,-7 0-16,2 1 0,-7-1-2,11 0 0,-10 1-51,5-1 1,-2-1-104,2-3 0,-4 1-116,0-7 0,-7 1-353,2-5 0,-3-1-48,-2 1 0,-7-7 633,-3-3 0,-9-3 0,-4-2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39.93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177 162 8283,'0'-16'55,"0"-4"263,0 4 65,0-5-158,0 6 0,0 5 317,0 0-607,0 7 1,0-2 36,0 10 0,0 3 41,0 7 1,0 1 154,0 4 0,0 3 5,0 6 1,4 2 68,1 4 1,0 2-163,-5 7 0,2 0-47,3 0 0,-4 5 36,4 0 0,-3 4-142,-2 1 0,5-7-13,0 7 0,0-8 124,-5-7 1,0 0-385,0-10 38,0-3 198,0-17 0,0-4 60,0-10 0,-8-5-429,-7-10 1,-2-3 63,-7-6 0,1-5-61,-1-1 1,-2-10 391,6 1 0,0-5-89,6 0 0,1-2 126,3-3 1,3-3-100,7 3 0,7-2 417,3 3 0,9-1-164,6 10 0,2 4 367,3 16 0,-1-1-80,1 11 1,4-3 46,0 12 1,2 0-119,-2 5 1,-3 2-87,4 3 1,-4 3-172,-2 7 1,-6 0 124,-3-1 0,-4 3-221,-1 2 1,-2-2 23,-3 2 0,-4 2 52,-6-1 0,0 1 44,0-1 0,-2 3-30,-2 6 0,-10-1-68,-5-4 0,-6 4 94,6-3 1,-7 7-159,1 3 0,-1-6 143,2-5 1,-3 1-86,8 4 1,-6-1 53,6-3 0,4 1-176,5-7 1,2 1 141,-2-5 0,4-1-14,6 1 1,0 0 156,0-1 1,0 1-23,0 0-37,6 0 0,2-2-50,7-4 1,0 4 69,-1-3 0,3-3-42,2-2 0,-1 1 86,7-1 0,1 2-23,8-2 0,-1-4 0,6 4 1,0-3-17,5-2 0,1-2-20,-1-3 0,0-1-143,0-4 0,-2-3 140,-2 3 1,0-1-158,-5 1 0,-3-2 74,-7 7 1,-4-4-64,-6 4 27,-1-7 13,-5 4 0,-3-2-104,-6 1 116,0 5-213,0-9 1,-1 7 67,-4-4 1,-4-2-74,-5 8 1,-1-8 88,0 2 0,1-1 126,-1 1 1,-1-3-51,-4 3 1,4 4 7,-4 1 0,4-2 77,1 2 0,-1 0-93,-4 5 0,4 0 57,-4 0 1,4 2-18,1 3 1,0 5 10,1 9 1,-1 3-18,0 2 1,6 6 4,-1-1 1,6 0 3,0 6 1,2-4 3,2-2 0,2 0 146,2 1 1,10-1-84,5 1 0,7-8 170,-1-2 1,3-5-49,1-5 1,7 1-73,3-6 0,5 0-55,5-5 0,-1-2 3,5-3 0,-4-3-103,5-7 1,-8-1-231,-2-4 0,-6 4-56,-9-3 0,-1 2 121,-4 3 0,-2 5-709,-8 4 0,-4-1 336,0 1 0,-5 0 596,5 5 0,-1 0 0,6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40.50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74 74 8305,'10'-23'-39,"0"3"39,-7 11 434,10 2 63,-11 1-281,4 4 251,-6-5-185,0 14 1,0 1-174,0 7 30,0-1 1,0 6-7,0 0 1,0 6 31,0-2 1,-1 4-128,-4 1 0,3 3 81,-3 2 1,-1-3-110,1 3 1,-5-1 103,5 1 0,-5-1-242,5 6 0,-6-6 84,1 1 0,2 2-82,-2-2 0,5 0 10,-5-4 1,7-1 121,-2 1 0,4-7 164,1-4 0,0-3-104,0-1 0,6-2 212,4-3 0,3 1-128,2-6 1,-1 0 41,1-5 1,5 0-23,-1 0 0,6 0-20,-6 0 1,8-5-122,-3 0 1,4-1 103,1 1 1,5 3-144,1-3 0,4-1 48,-5 1 0,-1 0-578,-9 5 1,4-5 240,-3 0 1,-2 0-415,1 5 0,-6-1 180,2-4 1,-9 3-652,-1-3-206,0 4 1390,4 1 0,1-7 0,0-1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41.55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1 368 8468,'10'-13'1553,"0"3"-1695,-7-3 0,8 10 3,-6-7 319,0 7-891,-5-4 412,0 7 719,0 0-322,0 7 0,-2-5 132,-2 2 5,2-2-31,-5-2 35,7 0 382,0 0-121,0 7-186,0-6 3,0 6-47,0-7 1226,0 0-1590,0-7 188,0-1 1,0-7 9,0 1 1,0-1-43,0 0 1,0 1-27,0-1 0,0 0 80,0 0 1,0-4-55,0-1 1,0 1 78,0 4-213,-6 0 0,4 1 76,-3-1 0,4 5-332,1 0 205,0 7-174,0-10 252,0 11-384,0-4 184,0 6 22,0 0 332,0 6-178,0 2 1,0 9 146,0 2 0,0-1-135,0 7 0,1-6 138,4 6 1,-3-2-106,3 1 0,-4 4 80,-1-3 0,5 2-47,0 3 0,0-1 3,-5 1 1,5-1 2,0 0 1,1 1 2,-1-1 1,-1-1 77,5-4 0,0 3-84,0-8 0,4 6 170,-3-6 1,3 1-118,2-5-2,0-1 1,-1-6 49,1-3 1,-5-3 135,0-2 1,-5 0-33,4 0 1,-4-2-122,5-3 1,-2-3 143,2-6 0,3-1-108,-3 0 1,1 0-100,-1 1 1,3-6 111,-3 1 0,1-8-196,-1 3 1,3-4 47,-3-1 0,3-1-53,2 1 1,0-2 63,-1-3 0,1 1-22,0-6 0,-6 6 17,1-1 0,-2-2 12,2 2 0,-2 1 67,-3 8 1,-3 4-53,3 6 1,-4 1-285,-1-1 114,0 0-318,0 7-740,0 2 505,0 6 235,0 0 0,-1 6 62,-4 4 1,3-2 341,-3 2 1,4 5-173,1 4 0,0 7 317,0-1 1,0 3-83,0 1 0,0 0-180,0 1 1,0 1 443,0 3 1,-5-1-87,0 6 0,0-6 204,5 1 1,0 2-99,0-2 0,0 1-324,0-6 0,2 0 79,3 1 0,3-6-43,6 1 0,1-7-80,0 1 1,0-7-182,-1-2 0,7-6-587,4 6 0,1-7-91,-1 2 1,4-3 933,0-2 0,1 0 0,6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42.19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1956 59 8499,'14'-6'0,"-1"-2"0,-3-7 550,3 0-482,-11 7 0,-2 2 24,-10 6 1,-16 1-134,-8 4 0,-15 2 530,-10 2 1,-7 5-83,-7-5 1,-15 0-337,-10 0 0,47-5 0,-1 0 61,-4 1 0,-1 0 1,1-1-1,-1-1 85,-1-3 1,-1 0 0,0 2 0,0 1-139,0-1 1,1 1-1,5-1 1,1 1 131,-46-3 1,8 0-270,7 0 1,0 0 190,9 0 1,11-5-209,14 0 1,9-2 63,6 2 1,5 4-71,4-4 1,4 3 27,6 2-327,7 0 466,2 0 0,6 2-463,0 3-602,0-4 595,0 12 1,1-9-547,4 5 0,-3-4 930,3 5 0,3 0 0,0 5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1:05.247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1 3689 18259,'0'-9'-5330,"0"-1"3892,0 7 860,0-4 227,0 1 709,6 4 1,-2-5 112,5 7 1,-4 0 34,5 0 0,-5 0-461,5 0 1,0 0 644,4 0 0,1 0-13,0 0 0,-1 0-33,1 0 1,0 0 47,0 0 0,4 5-494,1 0 1,6 0-75,-2-5 1,4 0-132,2 0 0,-1 2-2,0 3 1,-3-4-83,4 4 0,-4-3 103,8-2 0,-3 0 7,-1 0 0,-1 0 21,1 0 1,4 0 111,0 0 1,-1 0-114,-9 0 1,4 0-10,-3 0 0,6 0-7,-2 0 0,4 0 57,-9 0 1,4 0-53,1 0 0,1-5 50,-1 0 1,1 0-1,-1 5 1,-1-5-18,-4 0 1,9-5-21,-4 6 1,4-6-47,-4 5 1,1-2 57,-1 2 1,0 4-31,1-4 1,-1 2 34,1-2 1,-3 3-33,-2-3 0,1-1-46,-6 1 0,-1-2-29,-4 2 0,0 4 112,-1-4 0,1-2-67,0 2 1,-5-4-208,-1 4 0,1-5 46,5 5 0,0-5-13,-1 5 1,6-4 93,-1 4 0,3-5 6,-3 5 0,-1-2 108,7 2 1,-7 2-87,1-7 1,3 7 120,-3-2 0,6-1 109,-6 1 1,1-5-61,-5 5 0,1-6-143,3 1 1,-2-3 6,2-2 1,-2 0-154,-3 1 0,6-1-14,0 0 1,1 6 148,-2-1 0,-2 0-135,2-5 1,-2 1-63,-3-1 0,1 0 46,0 0 1,0 1 131,-1-1 0,1 0 9,0 1 1,-6-6 3,1 0 1,-5 1-121,5 4 0,-2-4 43,2-1 1,1-5-82,-6 6 0,2-2 50,-2 1 0,-4 4-82,4-4 0,2 2 50,-2-1 1,1 2-112,-1-2 1,-2-3 292,7 3 0,-5-6-137,5 6 0,-5-6 119,5 6 1,-2-8 59,1 3 0,3 1 18,-7-1 1,5 4 53,-5-5 0,6 3-36,-1-3 0,-2-1-23,2 6 0,-5-4-74,4 4 0,1-6 115,5 2 1,-5 1-98,0-2 0,1 6 152,9-6 1,-4 1-65,3-6 1,-2 6 34,-2-1 0,-1 6-29,1-6 0,1 1 26,4-6 0,-7 6 27,6-1 0,-5 1 52,5-6 0,-4 1-177,-5 0 0,3 4-69,-3 1 1,3-1 41,1-4 0,6-1-21,-1 1 1,1 4-2,-5 1 0,1 1 8,4-1 1,-4-4-56,4 3 1,1 2 49,-2-1 1,3 6 153,-3-2 1,3-1 17,2 2 1,-1-6-148,-3 5 1,2-1 85,8 2 1,-2 1-21,-4-7 1,4 7 46,-4-1 0,4-3 24,1 3 1,1-6 15,-1 6 0,-4-1-128,-1 5 0,1-4 89,4-1 0,1-4-58,-1 4 1,0-1 8,1 1 0,-1 4-2,1-4 0,-1-1 22,0 1 1,6 1-3,-1 4 1,0 0 33,-4 1 1,-1-6-90,0 1 0,-1-1 10,-3 5 1,2 2 65,-2 3 0,1-6-32,-1 6 1,1-6-59,-7 6 0,7-3 37,-1-2 0,-2 1-95,1-1 0,1 5 43,4 0 0,2 1 64,4-6 0,-4 0-1,3 0 0,-3 1-88,-2-1 1,6 0 63,-1 1 0,0-1-9,-4 0 1,-1 1 7,0-1 0,1 0-3,-1 0 0,1 1-27,-1-1 0,-5 0-59,1 1 1,-1-3 24,6-2 1,-2 7 27,-4-2 1,4 2-18,-4-2 0,4-1-11,2 0 0,-1 0 43,0 1 1,1 4-39,-1 0 0,2 0 65,3-4 0,-2 1 40,2 3 0,2-2 75,-2 7 1,5-6-89,-4 1 1,4 2 33,-5-2 1,5 2-8,-4-2 1,5-3 4,0 3 0,-5 2-79,0-2 1,1 2 30,-2-2 0,2-1 1,-3 4-1,1 1 87,-1-1 1,-2-2-133,-2 4 0,0-5 28,1 5 0,-1 0 5,1 5 1,-3-5-1,-2 0 0,3 0 13,-4 5 1,2 0-26,-1 0 0,3-4-15,-4-1 1,2 0 54,-1 5 1,2 0-23,-2 0 1,1 0 14,-1 0 0,2 0-42,-2 0 0,-4 0 29,-1 0 0,-4 0-59,-1 0 1,-1 0 151,1 0 1,-5 0-99,0 0 0,-5 0-98,4 0 182,1-7-248,5 6 0,0-6 91,-1 7 0,1 0 9,0 0 0,-4 0-6,4 0 1,-9 0 43,9 0 0,-4 0-149,4 0 0,0 0 116,0 0 1,-6 0-644,1 0-264,-7 0-602,10 0 1386,-11 0 1,5 7-1,-7 1 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16.509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206 15 22116,'0'-8'-3512,"0"1"1,0 9 2722,0 3 0,0 4 477,0 11 0,0 5 92,0 9 1,0 5 117,0 10 0,0-2 42,0 7 0,0 2 69,0 8 0,0-2-737,0 6 1,0-4 861,0 5 0,0-3-104,0 3 1,0 1 39,0-6 0,2 5 10,3-6 1,-2 3 0,7-3 1,-5-1 73,5 7 0,-5 4 23,4 6 0,-4-1-211,5-4 1,-7-1 298,2 1 0,2 4-129,-2 1 1,-4-3-198,-11-7 1,1 1 224,-11-6 1,-3 6-4,-1-1 0,-2-2-131,1 1 0,-1 1 53,6 4 0,1 6-128,4-1 0,0 5 73,1-4 1,4 7 166,0 3 0,5 4-96,-5 5 0,7-2-252,-2-3 0,4-8 11,1 3 1,0-6-218,0-4 1,0-6 83,0-13 0,0-2 225,0-3 1,0-3 165,0-7 1,0-7-90,0-2 1,0-4 285,0-2 1,1 5-302,4 1 0,-2-1 360,7-5 1,-7-4-293,2-1 0,2 1-13,-2 4 1,1-6-50,-1-3 0,-3 1-23,3-2 1,1 6-59,-1-5 0,0-1 77,-5-4 0,0 0-157,0-1 1,0 1 119,0 0 1,0-6-14,0 1-13,0 0 0,0 5-1,0-1 1,0-4-50,0 0 0,0-5 75,0 5 1,0 0-74,0 4 63,7 1 0,-6 1 31,4 4 0,-3-9 5,-2 4 1,1-4-1,4 4 1,-3 0 1,3 0 4,-4-1 0,1 1 19,3 0 1,-3-6-28,2 1-342,-2 0 332,-2 5 0,0-1-25,0 1 0,0-5-22,0 0 101,0 0-31,0 4 12,-6 1 48,4 0 1,-5-1-77,7 1 1,0-5-47,0 0 1,0-1 69,0 6 1,0-5-245,0 0 0,0 0-102,0 4 204,0 1 1,0 0 102,0-1 3,0 1 0,0 0 30,0-1 0,0-4-146,0 0 475,0-7-84,0 10 246,0-11-283,0 5-103,0-7-241,0 0 355,0-7-142,0 5 1,2-4-14,3 6 20,-3 0-117,11 0 1,-5 0 111,7 0-112,-1 0 0,6 0 43,-1 0 1,6 0-179,-5 0 0,6 0 129,-2 0 1,9-2-11,1-3 0,5 4 52,-4-4 0,5 1 2,0 0 1,4 2-2,5-3 1,-4-1-25,4 1 1,2 0 33,-2 5 1,7-5-20,-3 0 0,5 0 78,0 5 1,1 0-16,0 0 0,5-5 9,-1 0 0,11 0-92,-5 5 0,6 0-171,-7 0 0,6 0 52,4 0 0,2-1 133,3-4 0,-1 3-61,-3-3 0,4 4 34,10 1 0,-3 0-339,3 0 0,3 0 333,2 0 1,-47-1-1,1 0 82,2-1 1,0-1 0,-2 2 0,0 0-26,2-1 0,0 0 0,-1 0 0,-1 0 9,-1 0 1,1-1 0,3 3 0,1-1-29,2-2 1,1 1 0,-3 1 0,-1 0 4,2 1 0,-1 0 0,0 0 0,1 0-61,-1 0 0,0 0 0,3 0 0,0 0 57,2 0 0,0 0 0,-4 0 0,-1 0-29,1 0 1,-1 0-1,0 0 1,1 0 18,-1 0 0,0 0 0,5 0 0,1 0 8,2 0 1,-1 0 0,-3 0 0,-1 0-195,0 0 0,0 0 0,-1 0 0,0 0 263,3 0 0,0 0 0,0 0 0,1 0 9,4 0 0,0 0 0,-7 0 0,0 0-64,2 1 0,0-2 1,-3-1-1,0-1-34,1 1 0,0-1 0,0 1 0,-1 0 42,1 1 1,0 2-1,-3-1 1,-1 0-64,-1 0 1,0 0 0,-2 0-1,0 0-84,0 0 1,-1 0 0,49 0 116,-48 0 0,-1 0 0,37 0 79,5 0 1,-8 0 8,-2 0 0,2 0 111,-6 0 0,-3-2-152,-7-3 0,-4 3 138,-6-3 0,-5 4-109,0 1 0,-7 0 172,2 0 0,-8 0-216,-2 0 0,-11 0 416,1 0 0,-9 0-439,0 0 213,-4 0 1,-6 0-471,0 0 250,-7 0-202,3 0 185,-6 0-1179,0 0 686,-6 0 313,4 0-672,-4 0-62,-1 0 1,-1 0 84,-7 0 1,1 0 284,-1 0 0,-1 0-853,-4 0 1411,4 0 0,-12 0 0,5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17.009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104 59 9091,'10'-15'168,"-1"1"0,-4 6 165,5 3 1,-5-2-27,5 2 0,0 0-385,4 5 1,1 5 182,0 0 1,1 8-321,4 2 1,-2 1 137,6 9 1,-4-6 48,4 6 0,-1-2 107,2 1 1,1 2-86,-7-6 1,1 4 100,-5-4 0,-1 0 32,1-6 1,-5 1-26,0 0 0,-7-1-1,2 1 0,-4-5-148,-1 0 1,-8-2 138,-6 2 0,-8 3-164,-7-3 0,-2 3-98,-3 1 1,1 1-216,-6 0 1,0-1-132,-6 1 1,1 0 80,0 0 441,0 6 0,0-5 0,0 5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4.90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148 177 8326,'0'-23'0,"5"-3"0,0 6 0,0 1 295,-5 4-236,0 7 530,0 1-480,0 7 0,-5 2-80,0 3 1,-5 3 118,5 7 1,-6 4 96,1 1 1,-3 8-183,-2 1 0,5 2 67,0 8 0,1 5-117,-6 5 1,2 5 23,3-5 1,-1 7-114,6-2 0,0-2 63,5 2 0,0-7-181,0 2 0,11-5 7,4-4 1,10-6 162,-1-10 1,10-4 150,6-10 1,9-4-154,4-6 1,9 0 44,2 0 1,2-13 18,-3-6 0,-2-8 122,2-2 0,-9-2 25,-5-3 1,-5-4 241,-4-6 0,-3-2-157,-3-3 1,-9-3-135,-1-7 0,-7-1-599,-7-4 0,-4 2 265,-6-6 0,-13 12-164,-7 2 0,-6 13-50,-3 7 0,-2 9-116,-3 6 0,1 9 132,-6 5 0,1 4 81,-1 1 1,-4 6-117,4 4 0,2 5 431,-3 4 0,1-2 0,-5 4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18.623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74 89 19762,'0'-15'-2641,"0"1"0,0-1 1915,0 0 1,0 6 75,0-1 70,0 6 244,0-2 313,0 26 1,0-2 57,0 16 1,0-2-605,0 3 0,-5 2 601,0 7 0,-1-1 60,1-4 0,3 4-37,-3-4 0,-1-2 52,1 3 1,-2-8 22,3 2 0,2-4-181,-3-6 1,3 3 94,2-8 0,0 1-205,0-6 0,-1 1 168,-4 0 1,3 0-507,-3-1 1,4-4-9,1 0 0,0 0 487,0 4 0,0 1 0,0 0 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19.73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295 89 8539,'0'-15'0,"0"1"0,0-1 777,0 0-62,0 7-568,0-5 145,0 11-278,-7-4 0,-1 6 0,-7 0 0,5 0-52,1 0 1,-1 0-20,-5 0 0,0 5 76,1 0 1,-1 1-299,0-1 0,1-3 91,-1 3 0,-5-2-199,1 2 0,-1-3-19,5 2 0,6-2-585,-1-2 991,0 0 0,-5 7 0,1 1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19.962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0 15 18283,'9'-8'-1573,"4"1"1,-12 15 1231,4 7 0,-3 1 22,-2 9 1,0-1 60,0 6 0,0-1-116,0 1 1,1 1 199,4 3 1,-1-1-351,5 6 1,1-7-356,5 3 1,1 1 225,4-2 0,1 0 722,4-4 0,2-1 0,-4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21.29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45 8587,'2'-13'-268,"2"3"1,-2 2 1804,3 3-887,-3 3-689,-2-4 273,0 6 0,0 6-26,0 4 1,0 3-9,0 2 1,0 6 20,0 4 0,0-2-82,0 1 0,0 1 20,0 4 0,0 0-120,0 1 1,0-6 53,0 1 1,0-6-183,0 6 1,0-6-74,0 6 1,0-7 67,0 1 1,4-2-87,1-2 0,2-1-117,-2 1-1202,-4-7 870,6-1 1,-5-7-536,2 0 1164,-2 0 0,5-7 0,-7-1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21.82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0 338 8530,'13'-1'-798,"-3"-4"840,3 3 1,-6-6 328,3 3 1,-2 4 528,-3-4-655,-4 3 1,7-3 269,-3 0-162,4-6-263,5 3 0,1-7 29,0 0 1,-1 1-31,1-1 0,0 0 66,-1 0 1,3-4-16,2-1 0,-2-1-174,2 1 1,-2 4 85,-3-3 0,4 2-166,-3 2 192,9 1 0,-14 1-163,10 3 1,-9 3 15,-1 7 1,-2 2-99,2 3 1,3 5 109,-3 9 0,3-1-13,2 7 1,-1-6 47,1 6 0,0-2-28,0 1 1,-1 4-101,1-4 1,0 3 102,-1-3 0,1-1-211,0-3 1,-1-4-53,1 4 1,-5-4-212,0-1 1,-2-1 120,2 1 400,-4 0 0,1 6 0,1 2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26.40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29 117 8531,'0'-16'3,"0"-4"1,0 4-245,0-4 0,0 4 723,0 1-374,0 7 0,0 3 80,0 10 0,0 3-86,0 7 1,-4 4 4,-1 1 0,0 6-96,5-1 0,0 7 247,0 3 0,-5 0-81,0 0 0,0-3-29,5 8 0,0-3-174,0 2 0,0 2 108,0-6 0,5 4-139,0-5 0,1 0 57,-1-4 0,-3-1-143,3 1 0,-2-3 88,2-2 0,-3-4-360,3-6 0,-4-5-550,-1-1-232,0-5 1197,0 2 0,7-6 0,1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26.68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639 148 8567,'8'-30'0,"4"1"79,-8 0 0,1 6 395,-5 3 179,0 10 0,-1 4-169,-4 6 0,-5 0-564,-10 0 0,2 0 38,-6 0 0,-1 5-44,-4 0 0,0 1 84,-1-1 0,-4-2-33,0 7 1,-1-7 72,6 2 1,-5 2-53,-1-2 0,1 1-95,5-1 1,4-3 86,1 3 0,1 1-293,-2-1 0,2 0-137,4-5-74,3 7 0,-6-1-452,8 4-215,5-4 1193,-4 1 0,18 1 0,-3 7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27.67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309 147 8422,'0'-15'195,"0"1"1,-1 1 426,-4 3-68,3-3-651,-11 5 123,5-7 1,-2 7 44,0 3-291,1-3 0,-6 6 61,0-3 0,0 4 213,1 1 0,-1 0-51,0 0 1,1 1-23,-1 4 1,-1 2-28,-4 2 1,4 4 28,-4-3 1,9 3 11,1 2 0,2 1-16,-2 4 0,-2-4-9,8 4 0,-1-2-5,5 1 1,0-2 34,0 2 1,1-2-20,4-3 1,3 1 9,7 0 0,-5-5 7,0-1 1,-1-5-4,6 1 1,0-4 13,0-1 1,-1-1-6,1-4 0,0-3-1,-1-7 0,1 0 160,0 0 1,-1-4-152,1-1 0,-2 1 209,-3 4 1,1 0 13,-6 1-186,7-1 97,-11 0-449,6 7 125,-7 1 121,0 7 0,0 7-115,0 3 0,0-2-39,0 2 34,0 0 0,0 4-71,0 1 134,0-7 0,2 4-122,2-8-210,-2 1 149,5-5-23,-1 0 242,2 0 0,5-1-47,-3-4 1,2 2 250,-7-7 0,4 0-194,-4-5 344,7 1 1,-6-1 21,4 0 1,-2 5-16,-3 1 1,-3 4-91,3-5 1,-2 7-27,2-2 1,-4 1-110,4-1 0,-1 4 206,0-4-374,-2 3 216,5 9 1,-2 1-72,-1 7 0,1-5 9,-5-1 0,2 1 10,3 5 0,-3 0-82,2-1 15,-2 1 1,-2 0 6,0-1 1,0-4 99,0 0-187,0-7 0,5 5 261,0-3-6,0-3-175,-5 4 9,0-12 0,5-2-22,0-7 1,4-5 50,-4 1 0,7-6-29,-3 6 1,5-6 21,0 6 0,-4-6 129,0 6 0,0-1-6,4 5 0,-4 1-22,0-1 0,-5 7-283,5 3 172,-1 3 1,5 9-64,-5 2 0,3 6 96,-7 5 1,4-2-102,-4 6 0,5-1 71,-5 2 1,0-3-122,-5-2 0,5-4 16,0 4 1,0-4-141,-5-1 1,5 0 72,-1-1 1,6-4-208,-5 0 0,7-2-323,-3 2 1,0 1 690,0-6 0,8 0 0,6-5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28.240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74 45 15976,'0'-15'-4195,"0"5"2345,0 0 2029,0 7-71,0-3 1,0 7-197,0 4 1,0 3 87,0 7 0,-5 6 210,0 4 0,-5 2-449,6 3 0,-6 4 283,5 0 1,-2 7-106,2-2 1,4 2 122,-4-1 0,-2 0-234,2-5 0,1 4 73,4-5 1,0 0-72,0-4 1,0-7 99,0-4 0,0-7-140,0-2 540,0-7-268,0 3 100,6-19 0,-3 3-117,7-9 1,0 1 61,5-2 0,-1-1 24,1-3 0,0-4 120,-1 3 0,1 4 10,0 1 1,0-1-54,-1 2 274,-6-1-507,5 5-29,-4 7 0,4 3 200,-4 10 0,3 5-172,-7 10 0,5-2 52,-6 6 0,6-4-42,-5 4 1,5 1-78,-5 4 1,5 0-17,-5 1 1,4-6-72,-4 1 0,2-7 81,-2 1 0,-4-2-508,4-3 1,2 1-143,-2 0-280,6 0 1045,-9-1 0,17 1 0,-2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28.57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1427 30 8567,'6'-15'730,"-4"7"-332,4 1 1,-12 9-164,-4 3 1,-5 3 144,-4 7 0,-11 0-66,-9-1 1,-5 1-105,-5 0 1,-10-1-125,-9 1 1,-9 0-141,-2-1 0,-9-4-43,5 0 0,-2-7 169,7 2 1,7-3-165,-2-2 1,4 0 77,1 0 0,9 0-80,10 0 0,5 0 60,5 0 0,3 0-29,6 0 0,7 0 54,4 0-90,9 0 0,-1 6-68,6 4 1,0-2-107,5 2 0,0 0-528,0 5 0,0-4 63,0 4 738,0-4 0,0 10 0,0-6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5.40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191 102 8396,'0'-28'84,"0"3"0,0 4-84,0 6 0,0 7 0,-1 3 213,-4 10 0,2 5-98,-7 10 0,0 3 86,-5 6 1,1 5-168,-1 1 1,0 7-3,0 2 0,1 0-21,-1 5 1,0-3-118,1-2 1,4 0-265,0 0 0,7 0 116,-2 0 1,3-6 13,2-4 1,5-9-222,0-6 135,6-2 1,-4-11-157,3-6 482,-4-6 0,1-16 0,1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29.99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236 160 8435,'-5'-10'0,"0"1"307,0-1 0,5 0-64,0 0 0,-1 7-69,-4-2-139,3 3 51,-11 2 1,7 2-64,-4 3 0,-3 5 105,3 9 0,2-2-43,-2 2 1,2 4-14,-2 2 0,-2 2-195,8 3 0,-6 1 149,5 3 1,0-3-115,5 3 0,0-3 5,0-1 1,7-1 59,2 1 0,4-1-101,2 0 1,6-6 75,4-3 1,3-9 4,1-1 1,0-7 14,1 2 1,4-10 64,0-4 0,7-11 54,-2-4 1,-1-6 186,1-4 0,-6 1 201,1-6 0,-8 5-191,-1-6 1,-14 8-219,-1-3 0,-7 0 104,-3 0 1,-8-1-466,-7 2 1,-7 5 152,-13-1 0,-2 1 43,-7 4 0,-2 4-149,-3 2 0,3 7-202,-3 2 0,-2 7-479,2-2 0,-6 10 925,1 5 0,3 9 0,1 4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35.331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59 191 27845,'0'-23'-8791,"2"-8"7080,2 7 0,-2-6 726,3 11 1,-3-1 694,-2 6 1,0 4 221,0 0-400,0 7 476,0-4 1,0 9-1112,0 3 1,0 3 1246,0 7 1,0-1-127,0 1 1,0 5 152,0-1 0,0 7-24,0-1 0,-5 2 9,0 3 1,-5-1 57,5 1 0,-5 4 35,5 0 1,-4 7-66,4-2 0,-2 4-58,2 1 0,4 7-6,-4 2 0,3 11 10,2 5 1,0 3-52,0 1 1,2 1-246,3-1 1,-2 4 284,7 6 0,-7-6-23,2 6 1,-4-4 41,-1-1 0,0-1-11,0 6 1,0-6-38,0 1 0,0-3 17,0-1 0,0 1-52,0 3 0,-4-9-120,-1-1 1,0-1-6,5-3 0,-2 6 20,-3-1 1,4 1 16,-4-1 0,3 1 15,2-6 1,0 8 33,0 1 0,0-4-22,0 4 1,0-3 25,0 4 0,0 6 191,0 3 0,5-4-120,0-6 1,6 6 69,-1-6 0,-2 7-80,2-6 0,-5 2-41,5-7 1,-7-2 40,2 1 0,1-2-18,-1-3 0,5-4-48,-5-10 0,5-1 77,-5 6 0,6-7-97,-1 2 0,-2-3-39,2-2 0,-7 0-154,2 0 1,2-2 293,-2-2 1,4 0-95,-4-5 0,5 1-18,-5-2 1,6 3 4,-1 8 1,-2-5 56,2 5 1,-2-5-129,2 9 0,3 2 20,-3-2 1,-3 0 10,-3-5 1,3 0-25,-2 0 1,5-1 48,-5-4 1,-1 2-54,-4-7 0,0 2 50,0-2 0,5-3-38,0 4 1,0-4 19,-5-2 1,0-4-70,0-1 1,0-6 176,0 2 1,0-4-27,0-1 1,0-6 276,0 1-126,0-7 385,0 4-264,0-7 444,0 0-114,7 0 381,-6 0-28,6 0-43,-7 0 540,0 0-1073,6 0 1,-2 0 32,5 0 0,-4 0-459,5 0 1,0 0-140,5 0 0,-1 0 128,1 0 0,6-5-169,4 0 1,-1 0 121,6 5 1,-4-5-193,8 1 1,4-1 70,1 5 1,5-5-96,5 0 0,-2 0 98,7 5 0,2 0-15,7 0 1,6 0 197,9 0 0,-2 0-259,2 0 0,2 0 247,-2 0 1,9 0-58,1 0 0,0 0 186,5 0 1,2 0-98,-2 0 0,-42-2 0,0-1 88,0 1 0,0-1 1,47-3-306,-46 3 1,-1 1-1,44-2 253,3-5 1,-47 6-1,1 1-40,2-3 0,0 0 1,-1 3-1,0-1-2,45-7 1,1 7-35,-5-2 0,-44 2 1,1 0-162,42-2 1,3-5 159,-12 5 1,2 0 49,2 5 1,4-5-23,-4 0 1,2 0-4,-12 5 0,2-1-2,-1-4 1,1 3-130,3-3 0,4 4 140,-4 1 0,3 0 13,3 0 1,4 0-15,0 0 1,0 0 156,-5 0 0,2 0-114,3 0 0,2 5 25,3-1 0,-2 6-359,-3-5 1,4 5 301,-46-8 0,0 1 1,2 2-1,1 0 40,-3-3 0,0 1 1,0 1-1,-2 1-52,39 0 0,5 5 95,0-5 0,4 1-65,-9-1 1,3-1-1,-7 5 1,2-5 9,3 1 0,-3 1 4,-3-1 0,4 0-35,-4-5 1,-3 5 36,-1 0 0,-6 0 305,-4-5 1,-9 0-349,-6 0 0,-7 0 46,2 0 0,-4 0-44,-6 0 0,-2 0 195,-2 0 1,-4 0-301,3 0 0,-3 0 282,-2 0 1,-1 0-229,-3 0 0,1 0 65,-7 0 0,1 0-22,-5 0-81,-1 0 27,1 0 26,0 0-370,-7 6 310,-2-4 0,-4 4-536,3-6 395,-3 0-29,4 0-16,-6 0-2577,0 0 2475,-6 0 1,2-5 99,-5 1 1,-1-8 115,-5 2 1,0 0 218,1-4 1,-6 2-58,0-7 0,-4-2 39,4 1 1,-1-5-42,2 6 0,2-6 17,-2 6 0,1-6-63,-2 6 0,7-1 56,-7 5 1,12 1-12,-6-1 1,9 5-223,0 0-194,-3 7 91,6-3 1,-3 6 325,10 0 0,-2 6-69,7 4 0,0 3 115,4 2 1,6-1-83,0 1 0,-1 5 65,-4-1 0,0 6-53,-1-6 0,4 1 192,-3-5 1,3 4-191,-8 1 0,1-1-79,-1-4 1,1 5-14,-6-1 0,0 1-40,-5-5 0,0-1-132,0 1 0,-11 0 159,-4-1 0,-4 6-160,-1 0 0,-8-1-41,-6-4 1,-9 1-153,-1 4 0,-6-4 39,-9 4 0,-8 1 499,-7-1 0,-6-1 0,-8-4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1:07.104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1 3851 12289,'0'-14'-2012,"0"6"1586,0-6 371,0 13-77,7-12 1,1 11 350,6-3 0,1 4-82,0 1 0,4 0-22,1 0 0,4 0-4,-4 0 0,6 0 55,-1 0 1,2 0 116,3 0 0,-1 0-47,1 0 1,4 4-102,0 1 0,12 0-131,-2-5 0,3 2-10,-2 3 1,-1-4 2,0 4 0,5-3 84,0-2 0,5 0-53,-5 0 1,0 0 30,-5 0 0,6 0-22,4 0 0,-1 0 11,0 0 0,-4 0-31,5 0 0,0 0-17,5 0 0,-5-5 7,0 0 0,-2-1-25,2 1 0,3 1-22,-3-5 0,-3 4 38,-2-5 0,-4 5-21,-1-5 1,1 5 13,-1-4 1,-5 0-11,0 0 0,-6-4-11,1 3 0,2-5-23,-2-5 1,5 4 44,-4-3 0,-1 1-4,-5-2 0,6 4 55,-1-4 1,0-1-84,-4 1 1,-1-4-16,1 4 1,-1-4 20,0 4 0,-1-5 5,-3 6 1,2-2 65,-2 1 1,-2-1-19,1-4 0,-6-1-29,2 7 1,1-8-4,-1 3 0,4-2-57,-4 1 1,4-2 72,-4 2 0,4-3-83,-4-1 0,4-5 65,-4-1 1,4 1-29,-4 5 1,5-2 90,-6-4 0,6 4 20,-6-3 0,3-2-56,-3 2 0,-1-5 5,7 4 1,-3-1 53,3 2 1,3 3-15,-4-3 0,4 1-20,1-1 0,-4 1 17,-1-6 1,1 6-93,4-1 0,1-4 31,-1-1 0,-4 3-10,-1 2 1,-1-2 14,1 2 0,3-7-24,-8 2 1,6-2 118,-6 2 0,1-4-133,-5 4 0,4-4 196,1-1 0,-1 5-112,-4 0 1,0 1 18,-1-1 1,3-3-102,2 3 0,-2 1 1,2-1 1,-2 5 6,-3-6 1,8 6 5,2-5 0,-1 1-18,1-1 1,-1 2 68,2 2 0,3-2-24,-4-7 1,4 6 24,1 4 0,-4-2 30,-1 1 0,1 0-25,4 0 0,-4 4 10,-1-3 0,1 3-110,4 1 0,2 1 106,3 0 1,-3 1-144,4 3 1,-4-1 132,-2 7 0,5-7-66,1 1 0,1 2 46,-2-1 0,-3 6-37,3-2 0,2-1 57,-2 1 1,6 1 1,-6 4 0,7 0 82,-2 1 1,3-1-98,3 0 0,-1 0 88,0 1 0,0 1-67,0 3 0,0-2 43,0 8 0,-5-8-46,1 2 0,-1 2 15,5-2 1,5 5-9,0-4 1,-5 4-19,-5-5 1,0 5 19,5-5 0,5 5 6,0-4 0,-1 4-28,-9-5 1,8 7-5,-3-2 0,4 1 1,-4 0 0,0 2 8,0-3 0,0 3-15,0 2 1,5-4-1,0-1 0,-5 0 3,-4 5 1,-1-2 37,5-3 0,0 4-38,0-4 1,-6 3 25,-4 2 0,-1-2-31,1-3 1,-3 4-3,3-4 1,-8-2-17,-1 3 0,-6-3 72,6 2 0,-7 3-71,2-2 0,-4 0-10,-1-1 1,-1 4 2,1-4 9,0 3 0,-6 2-395,1 0 269,-6 0-2382,2 0 992,-19 0 1523,-3 0 1,-20 7 0,-2 1-1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56.35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89 148 8474,'0'-31'0,"0"-3"0,0 9-462,0 1 173,0 12 540,0-1 0,0 11-292,0-4 547,0 6-280,0 0-281,0 6 0,0 3 162,0 5 1,0-4 149,0 0 1,0 0-52,0 4 0,0 6-66,0 0 0,0 1-152,0-2 1,0-2 107,0 2 0,0 3-97,0-3 1,0 6 46,0-6 0,0 6-129,0-6 0,0 3 58,0-3 1,0-1-206,0 7 0,0-7-59,0 1 0,0-2 73,0-3 1,-2 3-259,-3 2 0,4-7-244,-4 2 353,-3-2 0,-1 1-57,-5-3 422,-1-4 0,0-6 0,1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57.01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235 160 8003,'7'-8'1241,"-6"2"1,6 4-748,-7-3-479,0 3 154,0-4 1,-2 6-87,-3 0 0,2 5 135,-7 0 0,2 6-159,-2-1 0,-3 3-16,3 2 1,2 1 49,-1 4 0,0-2 21,0 6 1,-5 1 3,5 4 1,1-5-213,-2 1 1,6-2 128,0 1 1,-3-1-97,2-3 1,0-4 57,5 4 1,2-9-7,3-1 1,-2-2 56,7 2 1,0-4 10,4-6 0,3 0-33,2 0 1,2 0 5,4 0 1,3-6 72,-4-4 1,4-3-47,1-2 1,-4 1 178,-1-1 1,1-5-105,4 1 0,-6-1 15,-3 5 0,-4-4-128,-1-1 0,-2-1-160,-3 1 1,-4-1 83,-6-3 0,-1-4-237,-4 3 1,-8-1 167,-7 2 0,-4-2 65,4 6 1,-6-4 86,1 4 0,2 0-111,-1 6 0,1 1 84,-1 3 0,-4 2-191,3 3 1,4 3-204,1-3 0,-2 5 17,-3 5 1,2 3-285,-1 7 0,6 0-475,-2-1 0,-1 6 1135,1 0 0,1-1 0,4-4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1:10.13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1 294 7021,'8'-8'807,"-1"-5"-693,-7 11 1,1-6 165,4 3-89,-3 4-108,4-6 0,-4 7 42,3 0 1,-2 0 123,7 0-97,-7 0-78,10 0 0,-5 0 3,7 0 0,-5 0 17,0 0 1,-1 0-54,6 0 1,0 0 32,0 0 0,-1 0-13,1 0 1,5 0 44,-1 0 1,7 0-3,-1 0 0,-2 0-8,1 0 0,1 0 13,4 0 1,0 0-39,1 0 0,-1 0 18,1 0 1,1-1-103,3-4 0,-3 3 39,3-3 1,2 3-22,-1 2 1,-1-4 18,-5-1 0,6 0-25,-1 5 0,3-2-23,-7-3 0,7 4 55,-7-4 1,2 1-80,-2 0 1,-1 2 69,1-3 0,-1-2-16,0 3 0,2-3 27,4 2 1,-4 3 58,3-2 1,2-3 10,-2 2 0,7-1 20,-2 1 0,2 3-25,-2-3 0,4 4 24,-4 1 0,3 0-56,3 0 0,-1 0 13,0 0 1,-2 0 44,-3 0 1,4 0-48,-4 0 1,-1-2-95,1-3 0,-5 3 74,5-3 0,-1 4-14,1 1 1,2-5 36,-7 0 0,7-1 15,-2 1 0,4 3-11,1-3 1,0-1-7,0 1 1,0 0 10,0 5 0,0 0-26,0 0 1,-1 0-1,-4 0 0,2 0-19,-7 0 1,5-2 21,-4-3 0,-1 4-63,-5-4 0,-6 3 58,-3 2 0,1-5 12,-1 0 1,-1 0-21,-4 5 1,0-1-49,-1-4 13,1 3-11,0-4 31,-1 6 1,0-2 31,-5-3 97,-2 3-109,-7-4 71,6 6-54,-4 0-690,5 0 45,-1 0 481,-4 0 6,11 0 0,-10 0 181,7 0-258,-7 0 219,10 0 0,-10 5-39,7 0 44,-6 0-46,9-5 0,-10 1 35,7 4-5,-7-3-57,10 4 194,-5-6 0,2 0-20,0 0 34,-7 7-153,10-5-17,-5 4 1,2-6 23,0 0 1,-5 0-1,5 0 0,-6 5 67,6 0 1,-5 0-75,5-5 0,-5 0 78,5 0-21,-1 0-98,6 0 0,0 0-9,0 0 1,-6 0-4,1 0 0,0 0-10,5 0-12,-1 0 1,1 0-17,0 0 1,-1 0 49,1 0 0,-5 0-19,0 0 1,0 0 9,4 0 0,-4 0 199,0 0-175,0 0 108,4 0-125,1 0 1,-5 0 5,0 0-99,-7 0 118,3 0-104,-19 0-5,10 0-24,-10 0-11,13 0-658,0 0 762,-7 0 0,4-2 17,-7-3 0,6 4-28,-6-4 0,-5 3 13,-5 2 1,-7 0-48,-3 0 1,-1-5 49,-8 0 0,-5-1-93,-5 1 0,-2 3 67,2-3 1,-1-1-16,-4 1 0,-2 0 10,7 5 0,-1-2 5,1-3 1,3 4-26,-3-4 0,5 3-1,5 2 1,-2 0-5,6 0 0,-4 0 23,5 0 1,0 2-2,4 3 0,1-2-7,-1 7 1,-4-5 17,0 5 1,0-6 17,4 6 0,-1-5 4,-3 5 1,-4-5 16,-6 5 0,5-5 8,0 4 1,-5-4-6,-5 5 1,-2-7-24,2 2 0,3-2 58,-3 2 0,-3-3 36,-2 3 0,2-3 11,-2-2 1,7 0-66,-2 0 1,-2 0 6,2 0 0,0 0 15,5 0 1,-5 0 9,0 0 0,0 4-75,5 1 0,0 0 49,0-5 1,1 0-24,4 0 1,-7 0 9,7 0 1,-2 0-14,7 0 0,1 0-9,-6 0 1,-3 0-3,-2 0 0,-4 0 11,9 0 0,1 0-3,-1 0 0,2 0 51,-3 0 0,5 0-41,5 0 1,6 0 13,-1 0 0,2 2-11,-1 3 0,3-4-41,6 4 1,0-3-83,0-2 43,-6 6 0,5-4 13,-4 3 1,9-3-88,1-2 382,7 6-284,-10-4 362,11 4-189,-4-6 1242,6 0-1285,0-6 26,0 4-1717,0-4 0,-7-1 0,-1-1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1:12.09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3616 8558,'8'0'-1147,"0"0"1179,-3 0 104,-3 0 0,6 0-285,-3 0 146,-3 0 1,6 0-35,-3 0 202,-4 0-78,12 0 0,-9 0 147,6 0-176,-7 0 1,5 0 452,-3 0-371,-4 0 1,8 0 391,-4 0-192,-4 0-185,12 0 0,-11-1 104,3-4 35,3 3-164,0-11 0,2 10 1,0-7 1,-5 5 55,4-5 1,-4 0-56,5-4 1,-2 4-1,2 0 1,3-5 40,-3-4 1,5-2-14,4 1 0,-2 2-65,2-6 0,-1 4 13,2-5 0,3 3-69,6-3 1,-4-3 82,-1 4 1,0 1-8,6-2 0,-1 3-3,1-3 1,-1-1 59,0 6 1,-1-4-47,-3 4 1,3-6-14,-4 2 1,2 1 51,-1-2 0,1 2 12,-7-1 0,3-4-97,-3 4 0,-2 2 60,2 3 1,2-2-131,-1 1 1,1-5 104,-1 6 1,-4-1-221,4 6 0,1-3 121,-1-2 0,1 2-131,-2-2 1,-2 1 63,2-2 0,3 2 33,-3-6 0,2 4 156,-1-4 0,-4-1-118,4-4 1,-2 4 76,1 1 0,-2-1-53,2-4 1,-2 4 26,-3 1 0,3 1-24,2-2 0,-2-1-1,2 7 0,-2-3-34,-3 3 1,3 1-19,2-7 0,-2 7-59,2-1 1,-1-2 87,2 1 0,-4-1-70,4 1 1,1 4 52,-1-4 1,1 4-52,-2 1 1,-1-4 38,7-1 0,-7-1 19,1 1 1,3 2-1,-1-5 1,2 1 97,3-1 0,-3 3 41,1-4 1,-1 1-74,2-2 1,2-3 72,-2 4 0,-4 1-137,-1-1 0,1 4 3,-2-5 0,8 3 6,-3-3 0,-1-1-8,1 6 0,-4-4-79,5 4 0,-1-6 82,5 2 0,-4 1 90,-1-2 1,-1 2-95,2-1 0,3-4 150,-4 4 0,-1 1-161,1-2 0,-4 2 10,5-1 0,-3-4-4,3 4 1,-2 1-10,-4-2 0,3 2-4,2-1 0,2-4 35,-6 4 0,1 1 2,-1-2 0,-2 6-23,6-6 0,-4 6 41,4-6 1,-6 7-54,2-1 0,-4 2 7,-1 3 1,4-4-55,1 3 1,0-3-12,-6 8 1,1-3 50,0-2 0,-1 1 8,1-1 1,-5 2 150,0 3 1,-2-3-151,2 3 112,3-3-82,-5-2 1,5 1 11,-3-1 1,-2 5-27,-3 0-6,-4 7-43,13-10 1,-11 7 53,7-4 1,-7 2-51,2 3 28,3 3 0,-5-9 26,7 6 1,-7-2 6,2 2 1,-2 2 39,2-7 83,-3 7 30,11-10-67,-5 5-78,7-7 0,-5 2-13,0 3 0,-6 2 25,6 3 0,-5 2-72,5-7 0,-5 5 58,5-5 1,-5 5-7,4-4 0,-4 4-23,5-5 1,-7 5-3,2-5 1,2 5 65,-2-4-37,6 5 1,-8-7 214,7 6-172,-7-6-53,10 9 0,-9-10 18,6 8 0,-7-3-138,2 2 119,-4 3-16,6-4 1,-6 4 16,4-3-26,-3 4 22,5-6 3,-6 7 31,6-6-15,-7 4 137,6-4 0,-4 4 1,3-3-75,-4 3 0,1-6-82,3 3 95,-3 4-102,4-6 1,-4 2 103,3 0-15,-4 0 9,6-1-15,-7 4 61,6-11 23,-4 12-209,5-12 0,-6 11 143,4-3-344,-3-3 208,4 6 1,-6-6-136,0 3 0,2 4-160,3-4 85,-4 3-10,6-5-48,-7 6-7993,0-6 5535,-7 7 2745,-7 0 0,-16 7 0,-7 1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1:13.296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0 126 17367,'0'-15'-2377,"0"1"1,5 4 2021,0 0 0,0 5 1072,-5-5-1500,0 7 614,0-4 0,5 9 300,0 3 0,0-2-167,-5 7 1,4 0-272,1 5 1,2-1 494,-2 1 1,-2 5-66,7-1 0,-2 1-112,2-6 0,3 1 292,-3 0 0,-2 0-28,2-1 0,-2-4-280,2 0 1,3-5 313,-4 5 1,0-7 421,0 2-482,1-4 1,5-7-54,0-4 0,-1-5-194,1-4 1,-5 1-93,0-7 1,-2 1-5,2-6 1,-2 6-59,-3-1 1,-4 3-193,4-3 1,-3 4-332,-2 6-127,0 7-312,0-5 790,0 11 0,0 14 293,0 12 1,6 2 141,4-1 1,-2-1 62,2 6 1,-5 4-95,5 0 1,-2 1 93,2-6 1,1 0-55,-6 1 0,5 2 79,-5-2 0,5 2-58,-5-7 1,-1-2-31,-4 1 1,0-6-244,0 2 0,0-4-11,0-1 1,-1-2-188,-4-3 1,2 1 185,-7-6 1,-2 5-277,-7-5 0,1 0 289,-7-5 1,1 0 272,-6 0 0,1-7 1,0-1-1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1:13.580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0 30 12810,'13'-1'-182,"-3"-4"-197,3 3 525,-11-4 1,6 1 144,-3 0-555,-3 0 335,11 5 0,-10 0 592,7 0-1421,0 0 615,4 0 1,-4 0-114,0 0 249,0 0 1,4 0-69,1 0-429,0 0-300,-1 0 780,1 7 0,-7 1 0,-1 6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1:13.743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1 0 12810,'15'0'-144,"-1"0"253,1 0 1,-2 2-304,-3 3 58,3-4-10,-5 6-486,7-1 573,0-4 0,-1 4 69,1-6 0,0 0 0,-1 0 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5.66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29 103 8312,'0'-23'-32,"2"0"16,3 4 1,-2 7 230,7-2 1,-5 9-83,5 0 1,-5 3-26,4 2 1,1 2-18,5 3 0,1 4 123,4 11 1,-2-2-103,6 7 0,1-1-163,4 5 0,-1 1 103,-4-1 0,3 6-20,-8-1 1,1 0 6,-5-4 0,-2-3-152,-4-2 1,-2 3 64,-7-4 0,-2-3 66,-3-1 1,-9 1-140,-11-1 0,-3-1 115,-1-4 0,-2-5-289,-3 0 0,3-2 17,-4 2 0,6-4 8,4-6 1,-1 0 28,7 0 0,-1 0-241,5 0 1,6 0-88,-1 0 569,7 0 0,-4-13 0,7-3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1:14.108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0 161 16605,'7'-38'-3816,"-6"2"3431,4 7 0,-3 11 278,-2 3 402,0 10-953,0-8 596,0 11 1,0-2-1518,0 8 1065,0 5 1,5 0 835,0 1 1,6-5 58,-1 5 1,-2-5-63,2 5 0,0-6 81,4 6 1,1-2 20,0 2 1,-1 3-66,1-3 1,-5 3-121,0 2 1,0 0 45,4-1 1,1 1-185,0 0 0,-1-1-195,1 1 0,-5 0-33,0-1 1,-1-4 51,6 0 1,0 0 0,0 5 1,-1-7-118,1-3 1,0 1 276,-1-1 1,1 0-476,0-5 426,-1 0 0,8-7 0,1-1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1:14.254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221 1 16315,'0'15'-2088,"-2"-1"1671,-3 1 0,2 6 104,-7 4 0,5 4-349,-4 5 1,-6 4 484,-5 6 1,-6 7-1157,2 3 1331,-4-4 1,-8 7-1,-2-4 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5.57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88 8037,'13'-6'132,"-2"-4"0,-2-3 446,-3-2-578,6 1 708,-4 5-367,0-4 1,5 12-71,-3-4-134,3 3 1,2 2-34,-1 0 0,1 5-155,0 0 1,4 11 58,1-1 1,-1 5 70,-4-1 1,1 2-172,4 4 1,-4 3 113,4-4 0,-4 2-153,-1-1 1,0 3-135,-1-4 1,1 2-77,0-1 1,-2-2 46,-3-4 1,3-2-230,-3 2 1,3-7-114,1-3 0,3-5-4,2 1 640,-9-10 0,16-4 0,-9-5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5.77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412 60 8037,'-15'-7'0,"6"0"0,-1-2 0,5-3 458,-5 7 1,5-4 17,-5 4 0,5 0-110,-4 5 1,4 0-115,-5 0 0,0 6-8,-5 4 1,1 5-206,-1 4 0,0-1 142,1 7 0,-1-1-300,0 6 1,-4-1 64,-1 0 0,0-4-189,6-1 0,-1 1-102,0 4 1,-3-1-325,4-3 0,-4-4 118,8-6 1,-2-6 550,3 1 0,-4 0 0,4 5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6.09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0 7986,'15'0'558,"-7"0"-305,-1 0-164,-1 0 12,-4 0 1286,11 0-855,-11 0 1,11 9 95,-3 5-587,-4 1 128,7 19 0,-10-9-715,7 9 405,-7 4 0,9-1-312,-7 7 0,0 0 279,-5 0 0,5-1-869,0-4 1,-1-3 1042,-4-7 0,-6 1 0,-2-1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6.52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44 7980,'0'-8'1102,"0"0"131,0 3-810,0 3 0,2-4-597,2 6 0,-2-2 20,3-3-1646,-3 4 1539,-2-6 0,0 7 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6.70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0 7954,'0'9'-242,"0"4"0,0-10-331,0 7 278,0 0 0,0 4 141,0 1 0,0-5 154,0 0 0,0-1 0,7 6 0,1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6.87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 1 6172,'-9'0'3923,"3"0"-4408,6 0 1,0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7.57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1 104 7954,'10'-15'287,"-1"0"0,-4 5 138,5 1 119,0-1 0,5 0-148,-1 0 0,1 5-440,0-4 0,-1 5-69,1-1 0,0 4-21,0 1 0,-1 0 60,1 0 0,0 6-175,-1 4 1,1 3 140,0 2 0,-1 0-65,1-1 0,-2 3-51,-3 2 0,3-3 12,-3 4 0,-2-2 136,2 2 0,-7-4-39,2 4 0,2-9-6,-3-1-30,1 0 1,-5-1-339,0 1 298,7-7 0,-4 4 191,7-7 0,0-13 0,4-3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7.80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427 1 7954,'-15'6'0,"5"-4"180,1 3-180,-1-4 0,-5 4 651,0 0 0,1 7-206,-1-3 1,-1 4-42,-4 2 0,4 5-230,-4-1 1,-1 7-149,1-1 1,-4 4-218,4 6 1,-1-4 172,1 3 0,4-3-80,-4-2 1,4 1 40,1-1 1,2-6-611,4-3 0,-3-4 79,7-1 0,-5-6-779,6 1 963,-1-6 0,6 2 404,4-6 0,3-6 0,7-3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6.04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0 147 8312,'15'-4'30,"0"-1"1,3-7 24,-4 2 0,4 4 331,-8 1 562,3 3-1007,2 2 55,0 0 0,-1 0-40,1 0 1,-5 0 82,0 0 1,-1 0-203,6 0 0,0-1 134,-1-4 1,1 2-75,0-7 0,-5 5 43,-1-5 21,1 0 0,-2-4-55,-3-1 52,-3 7 1,-4-4-49,-3 7 1,-3 1 71,-6 4 0,-1 0 8,0 0 0,-4 1-21,-1 4 1,-1 0 17,1 10 0,4-4 29,-4 9 0,4-4 13,1-1 0,2 4 9,3 1 0,2-1 17,3-4 1,4 0 113,-4 0 0,5-1-92,5 1 0,3 0 33,6-1 0,6-4-136,0 0 0,6-7 11,-2 2 1,4-3-72,1-2 0,3-2-260,2-3 1,-5 2-219,1-7 1,-1 0 233,-4-4 1,-3-1-11,3 0 0,-9 1 340,-1-1 0,0-6 0,-7-2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8.21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16 118 8784,'8'0'437,"-2"0"-45,1 7 1,-6-4-366,4 7 0,-3-5 75,-2 4-390,0 1 0,0 5-45,0 0 104,0-1 0,-2-1 79,-3-3 1,2-3-339,-7-7 255,7 0 1,-8-7 90,6-3 1,0-3 78,5-1 1,6-6 186,4 0 0,5-6 310,4 2 0,-1 3-213,7 1 1,-7 4 254,1 1 0,3 2-168,-3 3 1,3 4-24,-3 6 1,-3 6-126,4 4 1,1 5-177,-1 4 1,0 4 107,-6 6 0,-1 1-120,-3-1 1,2-1-337,-8-3 0,3 2 155,-2-2 0,-4-4-646,4-1 1,-3-4 46,-2-1 808,0-7 0,0-2 0,0-6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30.05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1 7902,'-6'8'-457,"4"5"-8,-4-5 1,6 7 464,0 0 0,6-1 0,2 1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30.56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191 74 8029,'0'-15'0,"0"6"344,0-1-50,0 0 0,-5 0 294,0 0 1,-1 7-509,1-2 0,2 4 104,-7 1 0,0 1-156,-5 4 1,1 3-6,-1 7 0,0 6-114,1 4 1,-1 4 104,0 5 0,2-3-194,3 4 1,2 1-43,3-2 0,4 5 86,-4-5 1,3 1-27,2-6 0,7 1 50,2-1 0,9-6 3,2-4 0,4-4 48,-4-5 1,6-4-4,-1-6 1,4-1 28,5-4 1,-3-10 117,4-9 1,-4-6 157,-2-4 0,1-4-83,-1-6 1,-6 5 27,-4 0 0,-9 6-77,-5-1 1,-3 1-59,-2-1 0,-7 10-42,-3-1 0,-9 7-123,-6 3 0,-2 6 8,-3-1 1,1 7-267,-1-2 0,-4 3-309,0 2 1,-1 0 289,6 0 1,0 0 390,-1 0 0,1 7 0,-1 1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8.96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102 307 7998,'0'-14'137,"0"6"1,0-6 718,0 5-435,0-4 109,0-2-218,0 7 0,0 0 104,0 3-470,0 3 114,0-11 169,0 11-57,0-4-144,-7 6 78,-1 0 1,-6 1-191,-1 4 1,2 3 26,3 7-1,-1 2-40,6 2 1,-2 4 34,2 6 1,4-4-48,-4-1 1,8-1 26,2 2 0,6 1 36,-1-7 0,8 1-35,2-5 1,11-2-9,-2-3 1,15 1 46,0-6 1,9-7 2,-4-7 0,4-8 131,-4-7 0,-1-1-13,-9-9 0,-10-4-26,-9-1 0,-4-3-108,-1-2 0,-7 1 66,-3 4 0,-15 3-219,-4 7 0,-13 1 137,-2 3 1,-2 4-306,-8 6 1,-2 7 129,-8 3 0,3 10-207,-3 5 1,-1 5-40,1 4 493,0 4 0,5 13 0,-1 2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9.66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29 8052,'2'-8'-1761,"3"3"1761,-4-3 0,12 7 0,-5-6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9.87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0 7711,'9'7'-287,"4"1"0,-5 7 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36.96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1 118 8161,'0'-15'0,"0"0"0,0 1 248,0-1-85,0 0-21,0 7 1,0-5 482,0 3 0,1 4 262,4 1-712,-3 3 1,11 2-74,-3 0 1,3 0-105,2 0 0,-1 7-34,1 3 1,6-1 91,4 6 1,4-3-9,5 7 1,4-1 43,6 2 1,7 3-216,3 6 1,3 0 121,2 1 1,8 4-219,6 0 0,7 6 320,8-6 0,-4 5 5,-1-5 1,-5 2 26,6-1 1,-14-6 160,-2 0 1,-12-1-166,-7-8 0,-3 4-9,-2-4 1,-7-1-112,-2-4 0,-9 0 125,-2 0 1,-1-2-214,2-4 0,-4 3-16,-6-7 1,-1 1-45,1-1 1,0-3 492,-1 3-388,-6-4 1,1-1-249,-4 0 170,-4 0-1691,6 0 1586,-7-6 0,-2-1-321,-3-3 587,4-3 1,-8 5-135,4-6 0,4 4 107,-4 0 0,-2 5-97,3-5 1,-1 5 477,5-4-164,-7 5 1,5-4 284,-2 3-366,2 4-120,2-6 0,6 14-66,4 2 1,-2 4 42,2 2 1,-2 0-38,2 0 0,2 4 37,-7 1 1,-1 1 19,-4-1 0,0-4-46,0 3 0,-6 3 27,-4-3 0,-10 3-260,-4-3 1,-5-3 80,-6 4 1,1-2-308,-10 2 0,1-9 153,-10 4 0,-1 1-518,-5 4 0,0-6-29,0-4 707,7 0 1,-5 11 0,5 2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38.22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1 177 8045,'29'-5'-40,"0"0"213,7-6 1,5 9 10,13-2 0,2 2 47,12 2 0,3 0-222,7 0 1,4 0-69,6 0 0,-3 0 146,-7 0 0,-8-2 73,-16-3 0,-6 2-72,-14-7 0,-1 2-44,-14-2 1,-6-3-141,-8 3 0,-3 2-156,-2-2 1,0 6-28,0-6-250,0 7 0,-2-6 262,-3 4-91,-3 4 1,-12-7-161,1 3 518,-7 3 0,3-11 0,-7 5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38.45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103 1 8045,'15'0'-9,"0"0"0,-1 0 131,1 0 0,0 0-12,-1 0 0,1 0 135,0 0 1,0 1-319,-1 4 1,1-2 108,0 7 1,-1 0-57,1 5 1,0-1-22,-1 1 0,-4 0-143,0-1 0,-7 1-72,2 0 0,-3 0 92,-2-1 1,-2 1-112,-3 0 0,-5-6 126,-9 1 0,-4 0-128,-6 5 1,-7 1 92,-3 4 1,1-2 183,-1 6 0,0-6 0,-6 10 0,1-5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38.98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1 794 8057,'8'-15'-154,"5"6"50,-3-1 0,-2 2 350,2-2 0,4-3 464,6 3 1,6-8-397,-1-2 0,9-6-90,5 2 1,15-4-148,5-1 1,10-7 68,-1-3 1,4-6-279,1-4 0,4-1 234,-3-4 0,-6 3 48,-14 7 0,-5 5-10,-10 0 1,-4 13-39,-11 1 1,-3 9-179,-6 6 0,0-1 183,0 6-556,-7 0 0,0 3-2,-3-3-1028,-4 4 920,6-6-237,-7 7 297,-7 0 1,-1 0 122,-6 0 1,-3 0 375,-2 0 0,-4-6 0,-7-3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6.49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162 74 8312,'8'-7'304,"5"-1"1,-9-5 691,6 3-342,-7-3-608,3 12 0,-6-8 393,0 5-612,0 2 104,0-5 1,-5 9 32,1 3 1,-8-2-89,2 7 1,-3 0 51,-1 5 0,-6-1-20,0 1 0,1-2 18,4-3 0,2 3-132,3-3 1,-3 1 54,3-1 0,2 3-13,-2-3 1,7-2 146,-2 2 1,4-5 79,1 4 1,1-4-37,4 5 1,8-7 154,7 2 0,4 2-6,-4-2 0,4 1-141,-4-1 1,4-2-8,-4 7 1,0-5 47,-6 5 1,1-7-231,0 2 140,-7 3-118,5 0 0,-11 2 64,3 0 1,-5-5-165,-5 5 1,-4-7-207,-5 2 0,-1-4-197,0-1 274,1 7 0,-1-5 361,0 3 0,1-4 0,-1-1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39.41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1 133 8057,'8'-15'0,"-3"0"0,1 6 298,-1-1 1,0 0-67,-5-5 1,5 5-16,0 1 1,0 4 116,-5-5-301,0 7 0,1-5 223,4 3-241,-3 3-275,5-5-607,-7 7 836,0 7 18,0-5 579,0 4-379,0 1-16,6-6 0,2 11-49,7-7 1,-5 0-25,0-5 0,-1 4-52,6 1 1,5 5-24,-1-5 1,1 5-17,-5-5 0,-1 5 56,1-6 1,0 8-138,-1-2 1,-1-2 62,-3 2 0,2-1-60,-7 6 1,4 0 55,-4 0 1,0 1-4,-5 3 0,0-1-108,0 7 0,-2-5 75,-2 4 1,0-1-106,-5 1 0,0 3 119,0-8 1,-5 6-377,5-6 0,-4 1 129,-2-5 1,2-1-487,3 1 1,-3-2 769,3-3 0,4-4 0,-1-6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41.89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412 250 6625,'-7'-8'-733,"6"0"809,-4 3-94,3 3-6,2-11 1,0 10-12,0-7-14,0 7 27,0-10 0,0 10 18,0-7 16,-6 7 0,4-6-28,-3 5 96,4 2 1,1-6-72,0 3 9,-7 3-15,5-11 0,-9 10 1,6-7 1,0 5 94,5-5 1,-1 7-69,-4-2 233,3-3-214,-5 0 236,7 0-186,0-5 458,0 11 116,0-11 133,0 11-62,0-4-321,0-1-114,0 6 115,-6-12-251,4 11 1,-11-5-39,3 7 1,2 0-24,-2 0 0,1 2 28,-6 3 1,-5 3-40,1 7 1,-6 4-113,6 1 1,-1 6 161,5-1 0,-4 2-141,-1 3 1,1 4 66,4 0 1,0 6-7,0-6 1,2 5-23,4-5 0,0 6-15,5-6 1,2 0 20,-3-4 0,3 4 5,2 0 0,5-4-80,0-6 1,7 1 92,-3 4 0,9-1-163,2-4 0,6 2 84,-1-6 0,-3 0-168,3-6 0,-1 4 5,6-3 0,1 1 8,3-11 0,-1 0 34,6-5 0,-5-2-9,6-2 1,-1-11 31,5-10 1,-5-2 13,0-3 0,-1 1 91,1-1 0,-3-4-85,-7 0 0,-1-7-117,-3 2 1,-4 1 86,-6-1 1,-7-5-120,-3-5 0,-12-2 117,-8 2 0,-6 4-8,-8-4 0,-7 4 23,-3 6 1,1 3 84,-1 7 0,1 6 104,-1 3 1,-2 11-62,7 4 1,-2 3-133,2 2 1,3 2 72,-4 3 1,4 4-481,2 11 1,4-2 5,1 6 0,6 1-576,-2 4 1081,11-6 0,-4 5 0,4-5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43.10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1 280 7862,'0'-10'438,"0"1"-79,0 5 0,0-4 17,0 3 21,6 4-356,-4-6 65,11 7 1,-5-5 41,7 0 0,0 0-7,-1 5 1,3 0 15,2 0 1,1 0-40,9 0 1,-1 0-120,11 0 1,1 0 28,4 0 1,6 0 94,4 0 0,8 0-139,2 0 1,8-1-14,1-4 0,7 3-16,8-3 0,2 2-331,3-2 0,-1 3 368,6-2 1,0 2 22,-47 2 0,1 0 0,44-2 2,-3-3 0,-3 4 107,-2-4 0,4 3-306,-4 2 1,-3-5 395,-12 0 0,-4-1-79,-1 1 1,-5 2 90,0-7 1,-9 5-67,-5-5 0,-3 7 103,-2-2 1,-6-1-264,-4 1 1,-10-2 871,-4 2-1057,-4 4 651,-1-6-728,-7 7 183,-1 0-619,-7 0 0,-12 0 322,-2 0 0,-4 0 109,3 0 0,0 0 72,0 0 0,-1-2-2,-3-2 1,1 2 0,-7-3 0,5 3 56,-4 2 1,6-5-43,-2 1 1,-1-3 175,2 2 1,-6 4-12,5-4 1,1-2 88,4 2 0,0 0-110,1 5 0,-1-5 160,0 0 0,6 1 59,-1 4 1,5-5 72,-5 0 72,7 0-280,-4 5 0,9 0 167,3 0 1,-2 0-27,7 0 0,0 0-83,4 0 0,1 2-34,0 2 0,-1 0 3,1 5 0,2-4-123,2 5 0,-1 0 69,7 5 1,-7-6-13,1 1 0,-3 0 31,-1 5 1,0-5 41,0-1 0,-1 0-44,1 0 0,-5 4 93,0-3 1,-7-2-123,2 2 0,-4-5 8,-1 5 1,0-5-48,0 5 1,-6-2 77,-4 2 0,-8 3-238,-2-4 1,-6 4 52,2 2 0,-4 0-51,-1 0 1,-1-1-144,1 1 1,-2 0-211,-3-1 0,3 1-425,-4 0 0,4-1 14,2 1 954,-1 0 0,1 0 0,0-1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47.219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0 1073 14622,'15'0'-102,"-5"0"0,-1-1-821,3-4 663,1 3 1,-3-4 1062,0 6-303,-1 0 1,6 0 18,0 0 0,-1 0-160,1 0 0,5 0-227,-1 0 1,7 0 96,-1 0 1,3 0-29,1 0 1,5 0 47,1 0 1,6 0 85,-2 0 0,-3 0-288,-2 0 0,2 0 64,-2 0 0,0-5-139,-4 0 1,-6 0 110,1 5 0,-7 0-167,1 0 1,3 0 57,-3 0 0,1 0 69,-5 0 1,-1 0 10,1 0-38,0 0 0,-1 0-108,1 0 1,0 0 160,-1 0 1,-4 0-73,0 0 0,-5 0 58,5 0 33,-7 0 0,5 0 36,-3 0 21,-3 0 41,4 0 270,-6 0-2337,0 0 926,7 0 294,-6 0-161,6 0 376,-7 0-244,0 0 475,6 0 1,-4-2-300,3-3 773,-3 4-43,-2-6 0,1 7-54,4 0 185,-3-6-235,4-3 0,-1-5 93,0-1 1,7 0-74,-3 1 0,4-3-140,2-2 1,0-6 109,0-9 1,6 1-4,3-6 1,4-5 40,1-5 1,6-5-45,-1 5 1,5-5 85,-4 5 0,4 0-79,-5 5 0,0 2-8,-4 2 0,-1 0-2,1 5 0,-6 1 4,1 5 0,-8 6-42,3 3 1,-8-1-11,-3 1 1,-1 1-118,2 4 0,2 5 84,-7 0 0,4 6-137,-4-6 0,2 5 74,-2-5-183,-4 7 131,6-4-1057,-7 7-2243,0 0 1,0 7 2181,0 3 1221,-7 3 0,-1 8 0,-6 2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49.74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0 207 8122,'5'-15'-60,"0"0"1,1 2-1,-2 2 150,1 1 1,1 5 718,-1-5-224,-3 7-586,4-4 97,1 7 1,-1 2-180,4 3 0,-3-2 59,-7 7 0,4 0-100,1 5 0,0-1 84,-5 1 1,0 1-62,0 4 1,0-4-72,0 4 1,0-2 93,0 1 0,0-2-134,0 2 1,0-2 107,0-3 0,-5 1-28,0 0 0,1-1 53,4 1 1,0-5-339,0 0 286,0-7 16,0 4 6,0-7 1,0-7 10,0-3 1,-2-3 226,-3-2 1,3-6-70,-3-3 1,-1-4 69,1-1 1,0-1-32,5 1 1,0-1 284,0 1 0,0 0-40,0-1 0,0 6 71,0-1 1,0 7-90,0-1 0,2 7-78,3 2 0,-2 5-287,7-4 1,-5 5 254,4-1-360,1 4 0,5 2 67,0 4 1,-6 2-4,1 3 1,-5 3-99,5-3 1,-5 3 14,5 1 1,-7 1 114,2 0 0,-4-1-10,-1 1 1,0 0 70,0 0 1,0-1-47,0 1 0,0 1 47,0 4 0,-4-9-21,-1 4 0,-2-4-20,2 4 0,4 0 3,-4 0 1,3-1-45,2 1 102,-7 0 0,6-1-73,-4 1 238,3 0-203,2-1 1,2-1 95,3-3 0,-2 2-76,7-7 1,-5 0 276,5-5-243,-1 6 0,6-4 1,0 3 0,0-5 78,-1-5 0,-1 1-75,-3-5 0,3-1-61,-3-5 1,1 0 67,-1 1 0,2-3-78,-7-2 0,-1 2 60,-4-2 1,5 3-47,0 1 0,0 5 23,-5 0-8,0 0-123,0-4 0,-2 6 71,-2 3 1,0 3-51,-5 2 1,4 0 77,-5 0 0,5 7-1,-5 2-15,7 4 1,-9 7 91,8 0 1,-1-1-56,5-4 0,0 0 12,0-1 0,1 1-13,4 0 0,-2-1 13,7 1 1,0 0-151,5 0 1,-1-2 123,1-4 1,0 3-218,0-7 1,-1 0 59,1-5 0,5-2-273,-1-3 0,1-3-19,-6-7 1,1 1-143,0-1 0,0-2 596,-1-2 0,1-4 0,0-6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50.15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15 59 8122,'8'-15'-106,"-3"1"1,-2 5 1831,2 4-536,-3-3-823,4 7 25,-6-6-375,0 7 0,0 7 74,0 2 1,0 6-77,0 5 1,0-2 85,0 6 1,-1 1-169,-4 4 1,2-4-64,-7-1 0,7 1 64,-2 4 0,1-4-8,-1-1 0,4-4 51,-4 4 0,3-4-74,2 4 149,0-6 0,0 3 3,0-6 1,0-5 269,0 0-265,0-7 17,7 4 1,1-7-15,7 0 1,-6 0-164,1 0 1,0 0 108,5 0 1,-1-5-114,1 0 0,0-5-14,0 5 1,-6-5-219,1 5 0,0-1-233,5 1 1,-6 2 215,1-7 1,-5 7-416,5-2 1,-5-2 249,5 2 1,-5-1 517,4 1 0,-5 3 0,9-11 0,-5 5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50.47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1 265 8122,'0'-14'283,"0"4"-189,0 0 1458,0 7-507,0-10-189,0 11-390,0-11-427,0 11 1,0-3 66,0 10 1,0 3-79,0 7 0,0 5 79,0-1 0,5 3-99,0-3 0,1-1-133,-1 7 0,-2-7 18,7 1 1,-5-2-7,5-3 1,-5 1 160,5 0 0,-1-7 44,6-3 1,-5-4-5,0-1 1,4 0 157,6 0 0,0-6-58,-6-4 0,6-10-66,0-4 1,-1-4-41,-4-1 1,-2-6 49,-3 1 1,-4-5-649,-6 5 0,0-6-128,0 6 0,0 1-410,0 9 0,-6 3 1054,-4 6 0,-16 0 0,-5 1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54.56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1 221 8072,'0'-23'0,"0"-5"179,0 3 0,0 4 356,0 2 0,0 7 667,0 2-401,0 1-296,0 0 21,0 3-570,0 6-45,0 13 0,0-8 28,0 10 0,1 1-178,4 3 0,-3 3 23,3-3 1,1 3 91,-1 2 0,2 4 25,-2-4 0,-2-1 65,7 2 1,-5-2 7,4 1 0,-4-3 39,5-6 0,-5 0-4,5-1 0,-2-4 34,2 0 0,3-7 130,-3 2 1,-2-10-224,2-5 1,-1-4 68,6-6 1,-2-3-38,-3-6 1,3-5 42,-3-1 0,-2-4 190,2 5 1,-7-1-79,2 6 1,2 0 35,-3-1 0,1 7-61,-5 4 1,0 2 419,0 3-283,0 6-110,0 1 1,-1 7-792,-4 0 495,3 7 1,-4 6-4,6 6 0,0 7 139,0-1 1,1 3-52,4 1 0,-3 5 100,3 1 1,-2 6-92,2-2 1,-2 3 120,7 2 0,-5 5-67,5 0 0,-7 0 44,2-5 1,1 0-14,-1 1 0,0-8-111,-5-3 1,0-4 4,0-6 1,0 2-10,0-6 0,-6 0-60,-4-6 0,-3-4 107,-2 0 0,-1-7-219,-4 2 0,2-3 51,-6-2 1,4-2-350,-4-3 0,-1-3-83,-4-7 1,6-1-842,3-4 1487,4 4 0,-5-18 0,-2 3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55.00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1 132 8307,'0'8'1775,"0"-1"-1137,0-7 165,6 0-273,-4 0 0,4 0 66,1 0-325,1 0 1,7 0-41,0 0 1,-6 0 57,1 0 1,5-7-308,4-2 1,1-1 79,-5-5 0,-1 4-169,1-9 1,0 4 20,0 1 0,-1 2 50,1 3 1,0-1-827,-1 6 646,1 0 0,0 5-116,-1 0 0,1 7 41,0 2 1,0 9 30,-1 2 0,-1 6 65,-3-1 1,3 2-458,-3 3 1,1-6 88,-1 1 0,-2-6 563,-3 6 0,-3-7 0,4 3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57.42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162 89 8182,'7'-15'-34,"2"1"1,-2-1 0,-1 2-506,1 3 3085,-5-3-1207,4 11-822,-6-4 647,0 6-992,0 13 0,0-3-154,0 9 1,-5 3-44,0-3 1,-6 7 75,1-1 1,2 3-233,-2 1 1,0 0 85,-4 1 1,-1 4-118,0 0 1,5 2 46,1-1 0,-1-3 129,-5 7 0,2 1 9,3 4 1,-1-5-19,6 0 0,-5-6 35,5 1 0,0-5-45,5-4 108,0 3 0,5-12-61,0 4 1,7-11 341,-3-4 0,4-3-41,2-2 1,2 0-81,2 0 0,2-7-183,4-2 1,3-4 88,-4-2 0,4 0-253,1 1 1,1-6 94,-1 0 1,-1 1-611,-4 4 1,2 0 282,-6 1 0,0-1-397,-6 0 0,-4 5 3,0 1 1,-5 5-1043,5-1 1008,-7 4 794,10-6 0,-11 6 0,4-6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6.67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8312,'14'0'-504,"1"0"634,0 0 0,-5 0 596,-1 0 0,1 0-494,5 0 0,-5 2-454,0 3 1,-6 3 60,6 7 1,-6 0 180,0-1 0,-2 3-298,-2 2 0,0-2 117,0 2 1,0-3-67,0-1 0,-2-5-432,-2 0-184,-5-7 843,-5 4 0,-8-14 0,0-1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57.77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1 206 8182,'2'-20'0,"2"1"0,-2 4 0,3 5 0,-2 2 638,2-2 961,-3-3-701,4 12-277,-6-6-617,0 7 70,0 13 1,0-3-3,0 10 1,-5-4 62,1-1 0,-1-6-278,5 1 0,0 0-13,0 5 0,0-1-71,0 1 0,1-5 52,4 0 0,-2-7 93,7 2 1,-5 1-76,5-1 1,0 0 114,4-5 1,1-5-3,0 0 1,0-6-4,-1 1 0,-1-8 105,-3-1 1,2-6-88,-8 5 0,3-6-10,-2 2 0,-3 3-58,2 1 0,-7 4 62,-2 1 1,-6 0-355,1 1 0,-3 4-160,-2 0-73,1 7 0,-1-4 212,0 7 1,2 2-280,3 3 689,-3-4 0,12 12 0,-6-4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58.15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162 59 8182,'14'-13'0,"1"3"0,-2-3 534,-3 3 1,-2 4 375,-3 1 15,-3 3-201,4 2 1,-17 2-589,-4 3 1,-8-2-174,4 7 1,-1 0 127,5 4 1,-1-4-393,-4 0 1,4 0 129,-4 5 0,6-1-242,4 1 1,-3-5-91,3 0 253,4-1 1,-1 6 221,7 0 0,0-5-85,0-1 1,2 0 240,3 0 1,8 4-134,6-3 0,7-2 131,-1 2 1,-2-2-64,1 2 0,-6 3 8,2-3 0,1-2-95,-1 2 1,-6-2-60,-4 2 54,-7 3 1,4-10-9,-7 7 1,-2-7-123,-3 2 0,-3 2 55,-6-2 1,-6 0-361,0-5 1,-4 0 174,4 0 1,1 0-1330,4 0 1618,-6 0 0,4-7 0,-4-1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58.51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324 57 8182,'8'-6'-13,"-3"-4"0,1 2 13,-1-2 1482,0 7-434,-5-10-982,0 11 0,-6-3-18,-4 10 0,-3-2 129,-2 7 1,-5 0-267,1 5 0,-2-6 78,1 1 1,4 0-351,-4 5 282,4-1 1,1-1-32,0-3 0,5 2-106,1-7 17,5 6 1,-2-8 135,6 7 1,6-7 131,4 2 0,5 2 87,5-2 0,7 4-102,8-4 1,-1 7 63,-5-2 1,1-2-80,-1 2 1,-1-1-10,-4 6 0,-2 0 43,-8-1 1,-1 1-169,-3 0 0,-3 0 77,-7-1 1,-4 1-18,-5 0 1,-3-1-189,-12 1 0,-2-2 126,-9-3 1,-1 3-404,-3-3 1,-3-4 175,2-1 1,3 2-455,-2-2 1,6 0 777,-1-5 0,3-14 0,1-2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59.77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721 59 8089,'13'-6'-276,"-3"-4"752,3 4 164,-11-8 1,6 13 521,-3-4-725,-4-3 1,-2 6-395,-14-3 0,-1 4 162,-9 1 0,-6 0-90,-8 0 1,-4 6 1,-1 4 1,0-2-85,0 2 0,-5 0-122,0 4 1,0 3 40,5 2 0,6-1-34,4 7 0,3-6 105,2 6 1,8-6-288,6 6 1,2-1 29,8 6 0,0-1 150,5 1 1,6-3 83,4-2 1,2 4 102,-2 1 1,3-1-6,-4 5 1,4-3-109,2-1 1,0-1 33,0 1 0,-7-1-66,-3 0 1,-2-4 0,2-1 0,-4-1-47,4 2 1,-3 1-193,-2-6 0,-2-6-71,-3-4 0,2-5-138,-7 5-362,7-7 491,-10 4 1,6-14-339,-2-3 0,-4-3 698,3-2 0,-2 1 0,3-1 0,-4-5 0,3 1 0,-2-1 0,2 6 0,-1-1 0,6 0 0,-6 0 0,1 1 0,2-1-250,-2 0 0,7 6 216,-2-1 0,-2 5 580,2-5 0,-1 5 101,1-5 250,3 7 152,-4-3 1227,6 6-1893,6 0 0,2 0-142,7 0 1,0-5 14,0 0 0,-1 0-417,1 5 1,5 0 192,-1 0 1,7-5-347,-1 0 0,1 0 103,-2 5 0,3-5-36,-8 0 0,6 0-110,-6 5 1,6 0-961,-6 0-146,1 0 413,-5 0 14,-1 0 1036,1 0 0,-5 2 0,0 3 0,-7-3 0,5 9 0,-3-6 0,-3 0 0,6 0 0,-3 0 0,-4 1 0,4-1 0,-2-3 0,2 3 0,-3-2 0,3 2 0,3-4 0,-6 6-235,11-7 8,-12 6 227,6-4-5,-7 5 6355,0-7-6499,0 6 1,0 2 4,0 7 1,0 0 2,0-1 0,0-4 126,0 0 0,2-5 25,2 5 0,-2-5-20,3 4-8,3-5-17,0 2 1,7-6 61,0 0 0,-5-1-29,-1-4 0,-1-3 30,2-7 0,3-1-248,-3-4 1,-2 2-37,2-7 0,-7 6-59,2-6 1,2 7 94,-2-1 1,0 2-104,-5 3 0,0 4-1142,0 0 485,0 7 980,0-4 0,0 7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3:00.10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1 118 9363,'8'0'577,"-2"7"1,-6 1-629,0 7 1,0-6 133,0 1 0,0 0-157,0 5-29,0-1 0,0 1-416,0 0 190,0-7 191,0 5-264,0-11 469,0-22 0,7 5-84,3-19 1,3 11 170,2-1 1,-1 1-12,1-2 0,1-1-40,4 7 0,-4-1-79,4 5 1,-4 7 83,-1 3-217,0 4 0,-1 2 107,1 4 1,-5 5-352,0 10 0,-7-2 141,2 6 0,1-4-400,-1 4 1,2-6 213,-2 2 0,-2 1 72,7-1 0,-5-6 326,4-4 0,1-7 0,5 4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3:00.35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148 59 8144,'0'-14'90,"0"6"1014,0-5-304,0 4-813,0 1 1,-2 2 32,-3 6 0,2 1 156,-7 4 1,0 3-85,-4 7 0,-1 0-123,0-1 1,0 3 41,1 2 1,1-2-186,3 2 0,-2-2 31,8-3 0,-1 1 62,5 0 1,0-5-48,0-1 1,1 1 33,4 5 1,10-5-308,9-1 0,6-5-47,4 1 1,4-4-20,6-1 0,1 0 138,4 0 1,-3-6 182,3-4 0,2-5 146,-2-4 0,0-6 0,-5-9 0,-6-4 0,-3-6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3:00.54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72 8144,'0'-15'-210,"0"6"279,0-1 1,0 5 733,0-5-397,0 0-279,0 2 0,0 3 111,0 10 1,0 3-31,0 7 1,0 6-134,0 4 1,0 7 127,0 3 0,0 6-406,0-2 1,5 3 143,0 2 1,0 0-217,-5 1 0,5 4-92,0 0 1,5-2-289,-6-8 0,6 2-34,-5-7 0,5 1 106,-5-6 583,0-13 0,1 4 0,2-12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3:00.79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74 8144,'8'-15'159,"5"0"0,-9 2 80,5 4 0,-4 2 630,5 7-526,0-6 0,5 4-235,-1-3 1,1 3 53,0 2 1,-1 0-36,1 0 0,0 0-195,-1 0 1,6 0 89,0 0 1,-1 5-242,-4 0 1,0 7 110,-1-3 0,3 1-190,2 5 1,-7-4 120,2 9 0,-4-4-106,0-1 0,1 1 62,-6 4 0,0-4-114,-5 4 19,0-4 0,0-1 43,0 0 1,-1-2 272,-4-4 0,-3 4 0,-7-4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3:00.97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30 8144,'0'-8'709,"0"-5"1,1 11-492,4-3-616,-3 4-763,4 1 830,1 6 1,-6 2-229,4 7 0,-1 0 559,0-1 0,5 8 0,5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3:01.58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45 235 8120,'8'7'0,"5"-6"0,-3 4 0,-2 2 587,2-2-311,0 6 1,4-8-32,1 7 0,-2-5-143,-3 5 1,1-5-332,-6 5-251,7-7 326,-11 10-113,12-11 160,-11 4 0,3-12-71,-10-4 0,2-3 67,-7-2 0,0-1-30,-4-4 1,4-1 78,0-4 1,0-1-3,-5 7 1,6-6 2,-1 6 1,2-3-2,-2 3 0,-2 7 144,8-2 1,-6 2-182,5-3 332,-7 7-225,4-5 0,-2 12 27,1-4 71,5 3 38,-2 9-39,6 1-51,0 6 1,0 1-58,0 0 0,5-5 64,0-1-97,6-5 1,-3 7 56,7-6 0,-4 2-33,4-3 1,-7-2 59,12 3 0,-7-3 91,6-2 1,3 0 115,-3 0 0,6 0-128,-6 0 1,6-5-34,-6 0 0,6 0 2,-5 5 1,4-5-147,-4 0 1,-1 0 13,-4 5 1,0 5-107,-1 0 0,-4 5 59,0-5 0,-5 6 9,5-1 1,-7-2-144,2 2 115,-4 0 296,-1-2 1,0 0 25,0-3 225,0-3 49,0 4-353,7-6 1,-4-5-52,7 0 1,-5 0 15,5 5 0,0 0-115,4 0 0,1 5 109,0 0 1,-1 8-144,1 2 0,5 1 47,-1 9 0,7-6-403,-1 6 0,-2-5 175,1 4 1,-4-1-1011,4 1 1234,-6-2 0,10-1 0,-5 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6.79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30 573 8153,'8'-14'-1481,"6"-1"1111,-5 0 0,-1 6 1429,2-1 0,-5 0-374,5-5 0,-5 5 563,5 1-811,-7 5 0,5-4 260,-3 3-537,-3 4 1,3-6-161,-10 7 0,1 5 8,-5 0 1,-1 8 128,-5 2 0,0-1-216,1 6 0,4 1 58,0-1 0,2 4-261,-2-4 1,-1 1 106,6-1 0,0-4-20,5 4 0,0-2-96,0 1 1,2-7 96,2 2 1,6-4-185,10 0 0,-2-4 86,6-6 0,1 0-114,4 0 0,2-6 59,3-4 1,-2-9-3,2-6 1,-3-4 70,-2-6 0,-1 3 278,-3-8 0,1-5 0,-7-9 0,1 2 0,-5-2 0,-6 1 0,1 0 0,-7-3 0,2 7 0,-5 3-108,-5 12 1,2 1 69,-7 14 0,5 6 1562,-4 8-991,5 3 1,-2 4-28,6 3 0,-2 3-89,-3 7 0,4 4 7,-4 1 0,3 7 38,2 3 1,0 1-222,0 8 1,-5-5-189,0 6 1,0-1 155,5 5 1,0 0-593,0 0 1,2 0-11,3 0 1,-2 0-249,7 0 0,-5-1-37,5-4 0,-7-8 287,2-6 1,1-12-72,-1 1 167,7-9 0,-9-1 589,7-14 1,0-2-212,4-12 1,-1-1 221,-3-4 1,3-5 5,-3-1 0,2 1 192,-3 5 0,3 1 378,-7 3-214,6-2-674,-9 10 97,11-4 0,-12 15-32,4 6 1,2 6 118,-2 9 1,1 4-226,-1 1 1,-3 6-32,3-1 0,1 1-44,-1-2 1,5 2-153,-5-6 1,5 0 86,-5-6 1,4 1-41,-4 0 0,7-6 58,-3 1 0,5-6-142,0 0 1,1-2 44,0-2 1,1 0-27,4 0 1,-4-2 19,3-2 1,3-3-81,-3-3 0,1-3 90,-5 3 0,-1-1 32,1 1 1,-5-3 7,0 3 223,-7-3-103,3-2 103,-6 1 42,0 6-72,-6 1 687,4 7 5,-4 0 0,1 7-281,0 2 1,0 0 113,5 0 1,0 1-143,0 5 0,2-2-228,3-3 0,-4 3 125,4-3 1,-3-2-525,-2 2 1,5-6-45,0 6-114,-1-6-227,-4 2 0,2-6 290,3 0 1,-3-2-318,2-2 0,-2-11 686,-2-10 0,-6-2 0,-3-3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6.80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0 242 8312,'8'-39'-95,"-3"0"1,2 5 163,-2-6 0,4 9 350,-4 2-376,7 13 147,-11 2 0,6 14-582,-7 0 1,1 2 234,4 8 1,-1 0-265,5 4 0,-4 6 238,5 0 0,-2 6 183,2-2 0,10 4 0,-4 1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24.64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74 192 8454,'0'-15'186,"1"0"0,2 1 0,2-1 0,-1 0 0,-1 0 1,0 1 568,2-1-146,0 7 1,-3-5 526,2 3 112,-2 3-829,5-6 1,-6 10 176,4-7-454,-3 7 26,4-3 0,-6 7-317,0 4 0,0 3 218,0 7 1,0 6-369,0 4 0,0 2 42,0 3 0,0-1-78,0 1 1,-5 6 70,1 3 0,-6 2 131,5-2 1,-5 3-24,5-3 0,-6 4 82,1 1 0,2 0-185,-2 0 0,2-5 83,-2 1 1,-1-8 59,6 3 1,-5-9 77,5-2 1,0-11 232,5 2 262,0-4 135,0-2 0,0-5 294,0-8 0,7 0-388,2-5 0,6-1-11,5-5 1,3 0-66,6 1 0,2-1-302,3 0 0,-1 1-44,6-1 1,-5 0-212,6 0 1,-13 1-81,3-1 0,-6 7-341,1 3 0,-2-2-574,-4 3 1,-2-1 513,2 5 1,-2 0-167,-3 0 1,1 0 247,0 0 1,-1 5-312,1-1 0,-5 8-104,0-2 0,-5-2 536,4 2 1,-4-5 412,5 4 0,0-5 0,5 2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24.98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177 119 8045,'20'-17'0,"-1"-2"0,1 2 192,-5-2 1,-1 7 942,1 2 58,0 7-471,0-10-324,-7 12-12,-2-6-355,-6 14 0,0 2 279,0 11 0,-8-2-50,-7 6 0,-1 6-148,-8 4 1,-1 5 23,-4-4 1,1 10-395,3-1 1,-6 5 76,7 0 0,-6-1-292,11 6 1,-1-5 193,6 5 1,5-2-59,4 2 0,4 1 113,1-6 1,8-5 24,7-4 1,1-9-110,9-2 0,-3-6 138,3-8 0,3-2-320,-4-4 1,4 3-124,1-7 613,1 0 0,6-18 0,1-4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26.21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44 116 6628,'-8'0'434,"2"-6"340,6 4-453,-7-11 1,6 10 44,-4-7 0,3 5 354,2-5 262,0 7-98,0-10-323,0 5-741,0 0 270,0 1-247,0 7 1,5 2 31,0 3 0,5 4-98,-6 11 0,8 3 133,-2 6 0,-2 2-51,2 4 0,-1-4-49,6 3 1,0-3 74,0-2 0,-6-1 184,1-3 0,-5-1-55,5-9 0,-5 1 749,5-11-539,-7 0 1,8-12-125,-6-2 0,5-11-34,-5-4 0,5-4 21,-5-2 1,4-4 53,-4 0 1,5 0-40,-5 4 1,5 1-142,-5-1 0,4 6 64,-4-1 1,2 7-109,-2-1 0,-4 7 14,4 3-83,-3 5 1,-2-1 125,0 10 0,0 10-124,0 9 0,5 6 144,0 4 1,1 5-43,-1 10 0,-3-1 114,3 6 0,1 4-101,-1 6 0,2 6 54,-2-1 0,-4-4-31,4-1 1,2 1 48,-2-1 1,-1-7-5,-4-8 0,-4-10-6,-1-4 0,-7-1-188,2-5 1,-3-4 93,-1-15 1,-6 1 39,0-6 1,-6 0-2,2-5 1,-4 0-110,-1 0 0,1-2-95,3-3 0,-1-4-265,7-11 1,-1 4-4,5-4 1,2-3-655,4-1 1154,-5-4 0,13-8 0,-6-2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27.04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 8000,'10'9'529,"0"1"0,-7-5-349,2 5 0,-2-4-164,2 9 1,-3-3 238,3 7 1,-4 4-104,-1 2 1,0 2-393,0 3 1,0-1-2,0 1 0,0-1 12,0 0 0,0-4-340,0-1 1,0-6-55,0 2 623,0-4 0,7-1 0,1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27.54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0 139 8167,'8'7'-295,"6"-6"465,-6 12 0,5-5 380,-3 7 0,-2 0-361,-3 0 0,-4-1-295,4 1 1,2 5 30,-2-1 0,-1 1 95,-4-6 1,5 1-11,0 0 0,0-5 116,-5-1 105,7-5 1,-4 7-55,7-6 0,-2-2-43,2-8 0,4 2-155,1-7 1,0 1 127,4-6 0,-2-6-127,-3-4 0,3 2 65,2-1 1,-2-6-38,2-4 0,-7 0 29,-2 4 0,-2 3-2,2 2 1,1 4-66,-6 6-6,0 0-297,-5 1 1,-2 7 117,-3 7 1,2 13 258,-7 12 0,5 4-87,-5 5 0,7 9 138,-2 6 1,4 8-110,1 2 1,0 1-70,0 9 0,5-5 10,-1 4 1,6-4 8,-5 5 0,5-9-77,-5-1 1,0-2 123,-5-8 0,-2-5-256,-3-5 0,2-8 39,-7-1 1,0-8-57,-4-7 0,-1-5 83,0 0 1,5-7-25,1 2 1,-1-5 20,-5-5 0,-1-6 210,-4-14 0,4-6 0,-5-13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28.00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30 352 8105,'-8'0'224,"1"0"1,6 0-4,-4 0 1,3-2 787,-3-3-570,4 4 1,1-7-230,0 3 1,1 3 237,4-3-406,-3-3 1,9 0-37,-6-7 1,7 0-56,-2 1 0,3-1 144,1 0 1,1-1-203,0-4 0,4 2 74,1-6 1,4 4-121,-4-4 1,4 1 73,-4-1 1,0 2 95,-6 8 1,-4 4-39,0 0 0,-5 7-55,5-2 0,-5 5-136,4 5 0,-5 9 154,1 11 1,1 3 32,-1 1 0,2 0 13,-3 1 0,0-1-34,5 1 1,-4-3-94,5-2 1,-5 1 89,5-6 1,-5 4-99,5-4 1,-6-1-54,6-4 1,-5-5-260,5 0 1,0-7 13,4 2 0,-4-4-107,0-1 1,0 0 551,5 0 0,6-13 0,2-3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28.27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 8185,'21'6'-152,"-5"-3"-76,4 7 1,-4-5 811,-1 5 1,0 0-153,-1 4 1,1 3 35,0 2 0,-2 4-144,-3 7 0,3 1-117,-3 3 1,-2 3-75,2 8 1,-2-1-145,2 0 0,1 5-46,-6 0 1,1 0-268,-1-5 1,-3 0 156,3 0 0,1 0-87,-1 0 0,0-5-224,-5 1 1,0-8 142,0 3 0,-5 1-178,0-2 1,-6-5 12,1-4 0,-3-1 500,-2 6 0,-12-1 0,-4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1.61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398 721 8027,'0'-15'-58,"0"0"1,0 6 756,0-1 0,0 0-192,0-5 0,0 6-231,0-1 0,-2 0-111,-3-5 0,2 1-119,-7-1 1,-1 0 118,-9 0 0,4 6-159,-4-1 1,-1 7 36,1-2 0,-4 3 69,4 2 0,-4 0-244,4 0 0,-5 7 30,6 2 1,-2 4-9,1 2 0,4 5 38,-4-1 1,5 7 27,6-1 1,-4 3 0,3 1 0,3-1-12,2-4 0,4-2 30,1-8 1,0 1 5,0 0 135,0-1 0,6-5-120,4-4 1,5-5 214,4-5 0,4-4-82,7-5 1,-1-7-100,0-4 0,6-4 329,-1-6 0,0 3-89,-4-8 1,-6-5-131,1-9 0,-1-5-15,6-5 0,-8 2-127,-2-6 0,-5 6 35,-5-2 0,-4 12-306,-6 8 214,0 6 20,0 22-374,-6 3 243,4 13 1,-10 6-117,8 4 1,-3 5 74,2 4 1,2 2 362,-7 4 1,5 8-121,-5-4 0,7 9-61,-2-4 0,4 7-164,1-2 0,0-2 131,0 3 1,0-1-327,0 5 1,0-5 140,0 0 0,0-6-370,0 1 0,4-3 181,1-1 1,7-7-182,-2-4 0,-2-7 617,2-3 0,-1-5 0,6 2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1.97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30 8053,'15'0'0,"0"0"0,-1-5 1086,1 0-646,0 0 1,-5 0 487,-1 1-625,1-1 1,3 11-76,-3 4 1,1 5 17,-6 4 1,5 4-209,-5 6 1,0 6 123,-5-1 1,0 9-203,0 1 0,-5 1 36,0 9 0,-6 0-293,1 5 0,-2-7 81,3-3 1,-4-1-83,3 1 0,3-10 137,2 0 0,2-8 87,-2-6 1,4-4 55,-4-7 0,5-4-41,5 0 0,3-7 335,6 2 1,3-8-90,2-2 0,4-6 84,7 1 0,-1-8-158,0-2 1,1 1-290,-1 4 0,-1 0-92,-4 1 0,-2-1-380,-8 0 1,1 7-1711,0 3 1285,-1 3 1073,-5 2 0,-3 14 0,-6 2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2.36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1353 1 8039,'36'0'0,"-7"0"-99,1 0 0,-3 1-173,-7 4 1,-7-1 1778,-8 5-710,-4-5-235,-1 9 0,-13-5-203,-6 7 0,-15-6 266,-11 1 0,-13-5-239,-16 5 0,-1-5-308,-8 5 0,-1-2-102,-4 1 0,-10 3 209,0-7 1,0 5-103,10-5 1,0 4 126,0-4 1,8 5-311,6-5 1,15 5 12,15-5 1,7 4-93,7-4 1,12 0 64,4-5-50,9 0-306,-2 7 132,7-6-4841,0 6 5179,-6-7 0,4 6 0,-5 3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7.82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221 89 8312,'10'-15'129,"-1"1"0,-5 4 657,0 0-227,5 0-391,-8-4 0,4 6-457,-10 3 1,2 3 125,-7 2 1,0 7-18,-4 2 0,-1 4 140,0 2 0,1 0-184,-1-1 1,2 1 125,3 0 0,-3 4 29,3 1 0,4 0 56,1-6 0,3 1 25,2 0 0,0-1 221,0 1 1,0 5-68,0-1 1,7 1 61,2-5 1,6 6-120,5 3 1,1-1-47,3 2 1,-1-6-52,-3 6 1,-4-2-170,4 1 0,-4 2 64,-1-6 1,-7 0 104,-3-6 0,-3-4-49,-2 0 1,-7-5 4,-3 5 1,-4-7-27,-6 2 1,-3-4-47,-6-1 1,-1-1-160,1-4 0,4-3 86,1-7 0,-1 0-126,-4 1 1,6-3 392,4-2 1,9 1-142,5-7 1,3 1 242,2-6 0,2 1-87,3-1 1,8-5 53,6-5 0,9 3 63,2-2 0,-1 6 197,5-1 1,-3 4-28,-1 6 1,-1 2 70,1 8 0,-1 1-389,0 3 1,-4 3 89,-1 7 0,-4 9-309,4 5 0,-6 1 86,2 5 1,-4 2 24,-1 3 1,-2-2 6,-3 1 0,1-1-195,-6 2 1,5 1 5,-5-7 1,0 6 91,-5-6 0,0 1 67,0-5 0,0-5-28,0-1 476,0-5-280,0 2 156,0-6 0,0-1-80,0-4 1,1-4-131,4-5 0,-1-6 11,5 1 1,-4-6-116,5 5 1,0-1-45,5 2 1,-1 2 148,1-2 1,0 2-520,-1 3 267,1-1 0,0 5-22,-1 0 1,1 7 144,0-2 1,0 4 59,-1 1 1,1 4-22,0 1 0,4 5 12,1-5 1,4 5 155,-4-5 1,4 1-109,-4-1 0,6-3 109,-1 3 0,-2-4-49,1-1 1,-4 0 95,4 0 0,-6-5-159,2 1 0,-4-8-8,-1 2 0,-7-3 1,-3-1 0,-4-1-15,-1 0 0,0 0-197,0 1 1,-6 1 49,-4 3 0,-5-3-89,-4 3 0,1 4 105,-7 1 1,7 3-100,-1 2 0,-2 2 67,1 3 0,0 3 87,6 6 1,-1 1 17,0 0 0,7 4 137,3 1 1,-1 1-56,1-1 0,0-2-81,5 6 1,2-6 154,2 2 0,5-2-70,5 1 1,3-2 98,2 2 0,2-7-143,4-2 1,1-6-3,-6 6 1,6-6 4,-2 0 0,-1-2-8,2-2 0,-7-2 239,1-2 1,2 0-75,-1-6 1,-2-4 45,-8-6 0,3 1-140,-3 4 1,-2-5 39,2 1 0,-7-1-64,2 5 1,-2 2 10,2 4 0,-3 0-91,3 4-195,-4 4 0,4-4 200,0 10 0,6 3 27,-1 7 0,3 1 127,2 4 1,0-4-81,-1 4 0,1 1 68,0-2 0,4 1-82,1-5 1,0-1 22,-6 1 0,6-2-174,-1-3 0,3 1-244,-3-6 1,-2 2-538,2-2 1,2-4 917,-1 4 0,13 3 0,-2 1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3.03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309 441 7876,'10'0'229,"-1"0"-158,-5 0 801,9 0-420,-12 0 1,11-1 762,-7-4-414,0 3-244,-5-4-500,-7-1 0,4 6 47,-7-4 0,-1-2-187,-9 2 1,4 0 125,-4 5 1,-1 0-294,1 0 1,-4 0 103,4 0 1,-1 2-42,1 3 0,2 3-49,-6 7 0,6-1-111,-2 1 1,4 2-24,1 2 0,1 2 87,-1 4 0,7 1 235,3-6 1,3 4-123,2-4 0,0 4 141,0-4 0,7-2-104,2-8 0,6-4 251,5-6 0,-2 0 28,6 0 1,1-6-5,4-4 1,1-10 329,-1-4 1,0-11-193,1-4 0,4-10 41,0-5 0,1-5-97,-6-4 0,-6 2-216,-4-2 1,-7 4 53,-2 5 1,-7 11 8,2 14 0,-5 8 48,-5 11-192,3 4 0,-6 7-97,3 4 0,4-2 49,-4 7 0,3 0-273,2 5 1,0 1 140,0 4 0,0 4 252,0 10 1,0-1-78,0 6 0,0-5 149,0 6 1,0-3-189,0 2 1,0 2-198,0-6 0,0 4 9,0-5 1,5 4 182,0-9 1,6 4-506,-1-9 1,3-3-67,2-1 693,6-10 0,2-4 0,6-6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3.54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1 147 9756,'0'15'672,"0"0"-776,0-1 68,0 1 1,0 5 50,0-1 0,0 7-109,0-1 0,0 3 163,0 1-228,0 0 88,0-6 1,0 3-97,0-6 107,0 0 0,5-6-25,-1 1 0,3-5 2,-2 0 1,-2-7 170,7 2 0,-5-4-127,5-1 1,-1-8 175,6-7 1,5 1-92,-1-6 0,1-3 68,-5-1 1,4 3-25,1 1 1,-2-1-29,-8 1 1,1 5 53,-6 6-14,6-1-187,-3 2 1,2 1 55,0 7-106,-7 0 0,10 7 73,-3 3 1,-2 3-68,2 1 0,2 1 117,7 0 0,-2-6 0,2 1 1,-3-2 29,-1 2 0,0-2 15,0-3 0,-1-3 67,1 3 0,0-4 188,-1-1 1,1-6 66,0-4 1,-1-3-121,1-2 1,-5-1-216,0-4 0,-5 2-145,4-6 1,-5-1-251,1-4 0,-4 1 23,-1 4 0,-5-4-210,0 4 1,-6 2 91,1 3 1,-3-3 106,-2 3 1,-1-1 362,-3 6 0,-4-1 0,-7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4.02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30 8150,'15'0'2002,"-5"-2"-1568,0-3-72,-7 3-37,10-4 0,-5 1 91,7 0 1,0 0-675,-1 5 0,6 0 277,0 0 0,4 0-501,-4 0 1,-1 0 340,-4 0 1,1 0-1798,4 0 868,-4 0 1070,5 0 0,-6 7 0,0 1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4.16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 8050,'2'8'518,"2"-3"-518,-2-4 0,11-1 0,-3 0 0,-2 0 682,2 0 0,0 0-200,4 0 1,3 0-1021,2 0 0,-1 2 60,7 3 478,-7-4 0,16 6 0,-3-7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7.91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309 471 7992,'23'-8'-40,"-4"3"0,-2-1 1,-3 1-187,1 2 0,-5-1 227,0-1 492,-7 4 0,5-6-82,-3 7 1,-3-1 280,3-4-157,-4 3 0,-1-11-137,0 5-185,-6-7 1,-2 5-139,-7 1 18,0 5 1,-1-7-157,-4 6 0,4 0 49,-4 5 0,-1 0-85,1 0 1,-4 0-13,4 0 0,-6 2-42,2 3 1,1 3 72,-2 6 0,6 3 91,-6 2 0,6 4-80,-6 7 0,9 1 61,1 3 1,2-3-127,8 3 0,0-3 65,5-1 0,0-2-38,0-4 0,2-3 116,3-6 0,3-2 1,7-3 0,4-4 109,1-6 0,4 0-106,-4 0 0,6-11 154,-1-4 0,2-9-92,3-1 1,-1-4 119,1-5 1,4-4-76,0-6 1,-4-5 90,-6 0 0,-1-7-151,1 2 1,1-6-101,-10 1 0,1 4 76,-11 11 0,0 8-176,-5 6 138,0 1 0,-2 19 31,-3 0 0,2 7-64,-7 3 44,7 0 1,-9 7-287,8 2 1,-8 4 66,2 2 0,-3 6 143,-1 4 1,4 3 35,0 1 1,7 5-44,-2 1 0,-2 4-161,2-5 0,0 2 95,5-2 1,0-3-257,0 4 0,0 1 118,0-2 0,7 0-102,3-4 0,-2-6-69,2 1 0,0-7 449,4 1 0,7-3 0,2-1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8.30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191 29 8159,'8'-6'241,"0"3"602,-3-7-418,-3 7-524,5-4 152,-1 7 1,-4 2 224,3 3-306,-4 3 96,-1 6 1,0 6-54,0 0-19,0 6 1,-1-2 57,-4 11 1,-3-3 74,-7 7 1,0-4-252,0 4 0,-4-5 24,-1 5 0,-1-4-48,1 4 1,4-6-39,-4 1 1,4-3-24,1-2 0,6-4-33,-1-1 137,7-6 591,-4 3-346,7-12 0,7-3 47,2-6 1,6 0-33,5 0 0,3-1-34,6-4 0,2 1-150,3-5 0,-1 0-172,6 0 1,-5-3-298,6 7 1,-8-5 234,3 6 1,-6-1-522,-5 5 1,3 0 781,-8 0 0,1 13 0,-6 3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8.69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1294 1 8645,'0'8'492,"0"-2"0,-8-4-122,-7 3 43,-12-4-129,-18 12 0,-8-6-64,-11 3-35,-10 3 1,-4-5-350,-10 7 0,4-1 217,-4 1 0,-3 0 23,8 0 0,1-6 37,13 1 1,4 0-88,6 5 1,9-6-53,5 1 0,13-7-129,7 2 1,7 2 18,-1-2 139,2 0 0,9-4-107,3 4 248,4-3-1281,1 4 1,6-6-1,2 0 1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9.40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354 471 7967,'8'0'1080,"5"0"-246,-12 0-247,13-7-491,-13 6 1,7-11 226,-3 7-330,-3 0 0,4 4-146,-6-4 171,0 3 1,-6-9-98,-4 6 0,0 0 37,-4 5 1,2 0-101,-7 0 0,1 0-51,-2 0 1,2 5 26,-6 0 0,4 6 102,-5-1 0,1 8-4,-5 2 0,4 6-66,1-2 1,6 2 63,-2-1 1,0 3 45,6-4 1,-4 2-40,8-1 1,3-4 61,2-6-14,4 6 1,2-10 152,4 4-87,4-10 0,10 2 140,1-7 0,1-7 36,-1-3 0,2-8-122,8-1 1,-1-7 161,1 1 0,1-9-28,3-5 0,-1-10-260,6-5 0,-7-10 0,3-5 0,-9-1-240,-2 2 1,-11 4 262,2 10 0,-10 11 175,0 14-169,-3 6-58,-9 15-259,5 2 238,-11 12 0,10 2-215,-7 7 1,5 0 131,-4-1 0,0 6 125,0 0 0,-3 6-13,7-2 1,-4 9-6,4 1 0,0 7-178,5-2 0,-5 0 146,0 5 0,0-8-137,5 8 0,0-9 109,0-1 1,0-3-194,0-2 1,2-6 2,3-3 1,-2-5 8,7-6 0,-1-2 288,6-7 0,1 0 0,4 0 0,-2-8 0,7-7 0,-1-6 0,5-9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9.93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88 7967,'15'-14'-9,"-5"-1"0,-2 0 1,-2 1 43,-3-1 135,6 7-148,-8 1 57,6 7-97,-7 0 1,0 7 111,0 3 1,0 3-89,0 1 1,0 1 96,0 0 1,0 4-99,0 1 1,0 1-8,0-1 1,0-4-108,0 4 1,0-4 74,0-1 0,1-2 32,4-3 1,-1 1 99,5-6 0,-4 5-77,5-5 1,-5 0 70,5-5 1,0 0-45,4 0 1,-4-9 12,0-5 0,0-3-6,4-7 1,-1 4 8,-3-4 0,2 4 23,-7-4 0,4 6-9,-4-2 0,0 4 170,-5 1 0,5 5 20,0 0-354,0 7 286,-5-3-260,0 6 141,0 13 0,0-2 121,0 14 1,5-1-88,0 6 1,4 1-4,-4 3 0,5-1 90,-5 6 1,7 2-69,-3 8 1,4 3-97,2 7 0,0 6 100,-1 4 1,1 7-421,0 3 0,0-1 139,-1-4 0,-1-1-75,-3 1 1,-3-16 127,-7-9 0,0-11-39,0-14 1,-8-4 39,-7-10 1,0 1 25,-4-6 0,-3 0 96,3-5 1,-6 0-95,6 0 0,-6-2 495,5-2 1,-4-5-217,4-5 0,2-3-72,9-2 1,-3-4-45,7-6 1,0-1 110,5 1 0,7-2-123,3-4 0,3 4 10,1-3 0,6-4-153,0-1 1,6 2 71,-2-2 0,4 1-188,1-1 1,-4-2-70,-1 7 1,3-2-244,7 1 1,-3 4-319,3-3 0,-3 3 330,-1 2 0,-1-6-338,0 1 1,1 5 806,-1 4 0,7 1 0,2-6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50.26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74 8035,'15'-6'613,"-1"-4"1,-4-1 2852,0 1-1680,-7-3-1168,4 5-234,-7-1-1754,0 3 52,0 6 1,0 11 801,0 4 0,0 3-1543,0-3 2059,0 6 0,0-5 0,0 6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8.48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353 221 8552,'13'-21'102,"-3"-4"108,3 4 0,-7-2 7,4 3 0,-2 4 339,-3-4-388,-3 4 1,4 1 150,-6 1-368,0 6 70,-6-6 0,-2 13-209,-7-4 1,0 3 40,1 2 1,-6 2 139,0 3 0,-6 3-56,2 7 1,-4 1 58,-1 4 0,-1-2-130,1 6 0,-1 2 75,1 9 1,4-3-166,1 7 1,8 1 160,1 4 1,2-5-112,8 0 0,0 0-17,5 5 0,0-1 111,0-4 0,7-3 3,2-7 1,3 1-16,-2-1 0,3-8 26,-3-6 1,-2-2-87,1-8 0,-4 5-395,5-5-38,-7 0 585,4-5 0,-7-7 0,0-1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52.84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368 809 7750,'15'-6'-683,"-5"-1"825,0-3 1,-6-3 1006,6 3-484,-7-3-465,4-1 0,-7-1-39,0 0 0,-2 5-142,-3 1 0,-3-1-17,-6-5 0,-3 2 47,-2 3 0,1-1-39,-7 6 0,6 0 103,-6 5 0,1 0-190,-6 0 0,2 0 66,4 0 0,-4 2-64,4 3 1,2 3 41,3 6 1,3 1-143,1 0 0,0 4 61,0 1 1,7 0 95,3-6 0,4 1-85,1 0 1,0-1 58,0 1 1,0 0 34,0 0 0,6-6 37,4 1 0,5-5 134,4 5 1,-1-7-109,7 2 0,-6-3 10,6-2 1,-1-2 156,6-3 1,-1-8-43,1-7 1,-1-7 34,0-3 1,1-6-51,-1-8 1,2-8-230,4-7 1,-4-6-18,3-9 1,-5 1 144,-4-1 0,-4 12 2,-6 4 1,-7 13-8,-3 1 1,-4 15-71,-1 0 0,0 14 94,0 0-154,-6 10 1,3-1 153,-7 6-287,7 0 0,-9 1 93,7 4 0,-1 3-134,1 7 1,-3 1 171,-7 4 0,0 5 29,1 9 0,-3-2 46,-2 8 0,2-1-94,-2 5 0,2 0 162,3 0 0,-1 5-131,0 0 1,5 5-109,1-5 0,5 0 45,-1-5 0,4 0 1,1 0 0,0-8-44,0-6 1,0-3-192,0-7 0,6-5-133,4-5 1,-2-2-105,2 2 596,0-4 0,11 1 0,2 1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53.33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15 177 8714,'9'2'21,"-5"3"1,3-2-72,-2 7 0,0-5 32,-5 4 1,5-4 47,0 5-87,6 0 0,-4 5 36,2-1 0,4-6-29,-3-3 1,3 2 130,2-2 0,1 0-65,4-5 1,-2 0 108,6 0 0,-1-7-93,2-3 0,3-4 193,-4-6 0,2 2-19,-1-6 1,1-1-105,-7-4 1,1-1 59,-5 1 0,-2 6-40,-3 3 0,1 4-41,-6 1 134,0 7-640,-5 2 296,-7 6 1,6 1-53,-4 4 0,3 5 84,2 10 0,-5-2 223,0 6 0,0 2-131,5 9 1,5-3-9,0 7 1,7 1 107,-3 4 0,3 0-96,-2 0 0,3-5 59,-3 0 1,-4-1 2,-1 1 1,-3-8-142,-2-6 1,0-3 56,0 3 0,-7-4 24,-3-6 1,-8 0-3,-1-1 0,-7 1-5,1 0 0,-3-7-90,-1-3 1,-1-2 84,1 2 1,0-3-199,-1 2 0,1-2 116,0-2 0,-1-5-551,1 0 0,4-5 108,1 6 1,1-6 535,-2 5 0,-2-13 0,4 2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53.71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1176 0 8157,'10'0'78,"0"0"-933,-7 0 1136,4 0 489,-27 0 0,1 7-289,-21 2 0,-7 0-147,-12 0 0,-6 1-131,-9 5 0,-1-5-249,-3 0 0,1-1 177,-6 6 0,8 0-42,1-1 0,9-4-112,11 0 1,5-2 43,10 2 1,0 1-196,9-6 0,-1 2-114,12-2 1,-1-4-36,5 4-4,1-3 0,4-2 263,0 0-1062,7 0 704,-4 0 1,1 0 0,-2 0-1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54.41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486 589 8206,'8'0'749,"-2"-7"0,-6-1-737,0-7 0,-4 5 102,-1 1 1,-7-1-42,2-5 0,-8 5 113,-1 0 0,-2 2-270,1-1 0,2 0-49,-6 4 1,-1 4-86,-4-4 0,-1 5 51,1 5 0,-1 3 128,1 7 0,1 6-60,4 3 1,-2 4 71,6 2 0,0-1-30,6 0 1,1 1 28,3-1 0,-2 1 11,8-1 0,-1-1 17,5-4 0,1 1 6,4-11 1,3 4 117,7-8 1,0-3-134,-1-2 0,1-4 153,0-1 0,6-5-78,4 0 1,-3-11 263,3 1 1,-1-9-81,6-1 1,-1-9-7,1-5 1,4-5-91,0-5 1,2-5 58,-2-10 0,-3-8-603,4-6 0,-11 1 308,-4 9 0,-5 4-30,-6 10 0,-2 7-64,-7 12 156,0 14 1,-2 15-45,-3 6-87,4 0 0,-7 1-75,3 4 0,1 3-220,-5 7 0,4 1 572,-5 4 0,2 4-232,-2 11 0,-3-3 208,3 8 0,2-1-91,-2 5 1,5 2 76,-5 3 1,6-2-173,-6 7 1,5-7-187,-5 2 0,7-8 165,-2-2 0,3-4-108,2 4 1,0-13-162,0-2 1,2-6-67,3-3 440,3-7 0,7 5 0,-1-5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55.01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0 207 7962,'2'-10'1356,"3"0"-1297,-4 7 22,6-4-88,-7 7 0,0 7 155,0 3 1,0 4-149,0 6 1,0-2 96,0 6 0,0-4-172,0 4 1,0 1-71,0 4 0,0-1 75,0-3 0,0 2 90,0-2 0,0 1-22,0-2 0,0-2 20,0-8 0,2 1 14,3 0 451,-4-1-134,12-5-167,-5-3 1,7-12-122,0-4 1,-1-5 17,1-4 1,0-4-8,0-7 1,-1 2-98,1 4 0,0-2-47,-1 6 1,-4-1 108,0 1-327,0 4 71,-2-5-474,-2 13 406,-6 1 1,0 9 160,0 3 0,2 3 81,3 7 0,-3-1-6,3 1 0,-2 0 150,2-1 0,-2 1-79,7 0 0,-5-1 210,4 1 1,0 0-63,0 0 1,5-6 62,-5 1 0,9-2 33,2 2 0,-1-3-39,-4-7 0,2 0-54,2 0 1,-3 0 7,4 0 1,1-7-187,-1-3 1,1-3 139,-1-1 0,-4-6-57,4 0 1,-6-6 44,-4 2 0,2-1-329,-8-4 0,6 3-48,-5-9 0,0-1-39,-5 2 0,-2-5 152,-2 5 1,0-1-58,-6 6 0,1 4-336,-6 1 0,0 11 147,1-2 1,-1 10-980,0 0 1368,-6 4 0,-2 1 0,-6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8.70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74 8430,'15'-15'94,"0"0"0,0 2-162,-1 4 1,1-3 946,0 7 1,4 0-534,1 5 1,4 0-549,-4 0 0,6 2 161,-1 3 0,2 3-153,3 7 0,-1-5 55,0-1 0,-1 1 97,-3 5 0,1 0-43,-7-1 1,6-1 42,-5-3 0,-2 3-258,-9-3 0,4 1 30,-3-1 0,-2 3-54,2-3 0,-7-2 93,2 2 0,-3-5-452,-2 5 437,0-7 1,-2 4 245,-3-7 0,-3 0 0,-6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8.87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87 8430,'0'-15'0,"0"0"711,0 1-534,0-1 0,2 5 240,3 0-506,-4 7 1,6-2-375,-7 10 0,5 3 122,-1 7 1,3 0-204,-2-1 0,-3 1 88,2 0 0,0 4 456,1 1 0,3-1 0,6-4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9.68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0 574 8458,'15'5'0,"-1"0"0,1 2 72,0-3 1,-2 0 155,-3 5 1,1 1 46,-6 5 1,0 0-182,-5-1 1,5 1-294,0 0 1,0-1 133,-5 1 1,0 0-566,0 0 121,0-1 294,-7-6 160,5-1 0,-9-9 19,6-3 1,-1-4-3,1-11 1,3 4 28,-3-4 1,4-1 11,1 1 0,1-6 220,4 2 0,-2 1-117,7-2 1,0 7 92,5-1 1,-1 2-85,1 3 1,1 1-146,4 3 1,-4 3 104,4 7 0,-4 0-154,-1 0 1,0 7 103,-1 3 1,1 3-21,0 1 0,-1 6-129,1 0 0,-2 4 114,-3-4 1,1-1-248,-6-4 1,7-5 134,-2 0 0,-2-2-180,2 2 0,-1 1 62,6-6 0,-5 0-58,0-5 1,4 0 128,6 0 1,0 0 98,-6 0 0,1-7 70,0-3 0,1-8 0,4-1 0,-9-2 135,4 1 1,-4 2-149,4-6 1,-2 1 441,-3-2 0,1-1-157,-6 6 0,0-1 141,-5 2 1,0 7 27,0-2-297,0 9 1,-7-7-44,-2 7 1,-4 0-29,-2 5 0,0 7 12,0 3 1,-1 4 9,-4 6 0,4-2-4,-3 6 1,4-4-15,5 5 1,-3-1-138,3 5 0,-1-4 14,1-1 1,2-4-108,3 5 0,3-7 65,-3 1 1,5-3 71,5-1 1,-1-5 88,5 0 0,1-7-100,5 2 1,4-5 122,1-5 1,0-3-72,-6-7 1,6-6 17,0-4 0,-1-2 6,-4-3 0,0-1 12,-1-3 0,1-5-136,0-10 1,-2 1 101,-4-6 0,-2 1-256,-7-6 1,0 0 67,0 0 0,0 13 203,0 7 1,-7 15-93,-2 9 1,1 7 122,-2 8 0,5 3-267,-5 7 0,2 6 139,-2 14 1,-1 1 145,6 3 0,-2 2-122,2 3 1,4 4-32,-4-4 1,3 3 39,2 2 0,2-6-162,3-4 0,3 2 111,7-2 1,-1 1-168,1-6 0,1-6 118,4-3 1,3-4-13,6-1 0,1-2-412,-1-3 546,0-4 0,7-6 0,2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10.00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339 59 8458,'0'-10'0,"0"0"0,0 1 469,0-6 76,-7 7-593,6 1 1,-8 7 18,5 0 0,0 7-78,-6 3 1,6 3 155,-6 1 0,5 8-59,-5 2 0,5-1-143,-5 1 1,2-4 158,-2 5 1,2-3-158,3 3 0,2-4 87,-7-6 1,7 0 77,-2-1 1,3 1-17,2 0 0,0-6 310,0 1 1,7-5-10,3 5 0,3-7-145,2 2 0,-1-3 11,1-2 1,0 1-37,-1 4 0,1-3-184,0 3 0,-5-4 307,-1-1-484,-5 0 255,2 7-10,-6-5 0,-6 9-42,-4-6 0,-10 2 6,-4-3 1,-4 0-91,-1 5 0,-2-5 72,-4 1 0,4 1-655,-3-1 1,3 5 695,2-5 0,-1 6 0,1-3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12.01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265 734 8032,'0'-15'-435,"0"0"760,0 1 0,1 4 148,4 0 120,-3 7 82,4-4-239,-6 1-470,0 4 66,0-4 1,0 4 313,0-3-502,0 3 118,-6-4 1,3 6 21,-7 0 9,7 0 1,-11 0 63,5 0 0,1 0-165,-2 0 0,0 2-84,-5 2 0,-1 5 133,-4 5 1,4 1-164,-4 0 1,4 6 10,1 3 0,-4-1 19,-1 2 0,5-2 62,6 1 0,4-3 91,-5-6 0,7 0 3,-2-1 385,3 1 18,2 0-224,7-7 1,1-3 63,7-10 1,-1 2-67,1-7 0,0 0-158,-1-5 1,1 6 14,0-1 0,-1 7-181,1-2 1,0 1 178,0 0 0,1 2-148,3-3 1,-2 5 160,2 5 0,-1 5-45,2 9 1,-2-1 32,6 7 0,-6 1-28,2 8 1,-4-1-143,-1 6 1,-5-1 161,0 1 0,-7 2 0,2-7 0,-10-5 46,-5-4 1,-5-4 125,-4-1 0,-4-2-5,-6-13 0,-3 4-145,-2-4 1,3 0-290,-3-5 1,0-6 120,4-4 0,-1-8-51,12-2 0,1-6 72,8 2 0,3 1 16,7-2 1,4-4 114,5-5 0,8-1-14,12 6 1,7-2 174,3-3 0,4-4-56,1-6 0,0 1 273,0 4 1,0-3-95,0 3 0,0 3 67,0 1 0,-11 6-105,-4 4 0,-9 9 483,0 6-398,-4 7-395,-8-4 1,-1 9 62,-7 3 0,0-2-536,0 7 315,0 0 1,0 6 88,0 4 1,-2-2 29,-3 6 1,3-4 46,-2 4 0,2-4 39,2 4 0,-5-6 27,0 2 0,0 1 18,5-1 1,0-5 361,0-6-203,7 1 9,1 5 1,8-7-79,4-3 1,-4-8-143,4-2 0,3-8 46,1-2 0,-1-1-104,1-9 0,-6 6 60,2-6 0,0 5-174,-6-4 0,4 4-171,-8-4 0,-3 1 108,-2-1 1,-5 2-113,-5 8 0,-4-1 133,-5 0 0,-7 2 207,-4 3 1,-3-1-73,-1 6 1,-1 0 192,1 5 0,0 0-185,-1 0 1,6 2 29,-1 3 0,7 1-27,-1 4 1,2 3 38,3-3 1,6 3 70,3 2 0,3-6-83,2 1 0,11-2 259,4 2 1,10 2-30,-1-8 1,4 6 5,1-5 0,1 0-142,-1-5 0,2 5 27,3 0 1,-3 0-33,4-5 1,-4 0 40,-2 0 0,-1 0-118,-4 0 0,-1-5 72,-3 0 1,-9-5 219,4 5-92,-10 0 40,1-1-256,-6 4 37,0-4 1,-6 6-4,-4 0 1,2 5 65,-2-1 1,2 8-39,-2-2 1,-1 3 11,6 1 0,-5 1-40,5 0 1,0 1 14,5 4 0,0-4 5,0 4 0,2-6 48,3-4 1,5 3 1,9-3 1,-1-3 129,7-2 0,-2 1-145,1-1 0,4-2 101,-4-8 0,-1 2-78,2-7 0,-7 0 23,1-4 1,-4-1-52,-5 0 0,1-4-97,-6-1 0,0 1 34,-5 4 1,-7 0-167,-2 0 0,-4 1 2,-2-1 0,-6 2 114,-4 3 0,-1-1-41,2 6 0,-4-2 61,3 2 1,-1 4-16,2-4 1,-3 3 66,8 2 1,-1 2 41,6 3 0,4-2-16,0 7 107,7-7 1,-4 5 254,7-3-220,0-3-23,0 4 1,0-4-35,0 3-314,7-3 204,1 4-31,7-6 5,-1 7 0,-4-6-26,0 4 0,-5-3 54,5-2-14,-1 0 0,6 0 126,0 0 1,-5 0-104,-1 0 1,1 0 142,5 0 1,0 0-100,-1 0 0,1 0 8,0 0 1,-1 0-18,1 0 0,5-2-11,-1-3 0,2 4-31,-1-4 1,-2 1 41,7 0 1,-6 2 65,6-3 0,-7-2-72,1 3 0,-2-8 184,-3 2 1,1 2 72,0-2-177,-7 1 0,0-6 17,-3 0-47,-3 0 1,2 2-146,-8 4 1,0-3 148,-6 7 1,1 0-186,-6 5 1,0 0 80,1 0 1,-3 2-45,-2 3 0,1 3 62,-7 7 0,7 1 17,-1 4 0,-3-2-31,3 6 0,-1-4 4,5 4 1,1 1 4,-1 4 0,2-4 15,3-1 1,4-1-14,6 2 0,0 1 6,0-7 0,1-4 193,4-5 1,8-7-67,7 2 1,6-3 55,-2-2 0,3 0 42,-3 0 1,4-9-140,-4-5 1,3-3 139,-3-7 1,2-1-91,-6-4 1,4-2 187,-4-3 1,-1-4-109,-4-6 0,-2-3-208,-3-7 1,1-7-63,-6-12 1,0-1-265,-5 1 1,0 1 185,0 3 1,-6 9-91,-4 16 1,2 11 40,-2 23 0,5 5 113,-5 10 0,2 5-151,-2 10 1,-1 9 113,6 10 0,-5 4 189,5 1 1,0 7-43,5 2 0,0 0 55,0 1 0,2-5-411,3 4 0,3 0 93,7 1 0,6 1-308,3-6 0,6 5 548,4-5 0,10 7 0,9-4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15.01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0 454 8724,'8'0'-79,"-1"0"-172,-7 0 1079,0 0-792,6 0 1,-2-6 63,5-4 1,-4 2-41,5-2 1,-5-1-110,5-9 1,-2 4 101,2-4 0,3-1-23,-3 1 1,1 1-210,-1 4 153,3 0-440,-5 0 282,7 7 0,-2 8 212,-3 10 1,1 3-26,-6 2 0,5 6 18,-5 4 1,1-3-22,-1 3 0,-3-5 12,3 4 1,1-6 7,-1 2 0,5-4 19,-5-1 0,6-1 149,-1 1 0,3-5-166,2 0 0,-1-7 1,1 2 0,5-4-31,-1-1 1,6-1-4,-6-4 1,3-2-25,-3-2 0,-2-4-149,2 3 0,-2-8 56,-3-2 0,-1 1 89,-3 4 0,-3-5-158,-7 1 0,0-1 115,0 5 1,0 6 4,0-1 0,-7 5-13,-3-5 1,-8 7 41,-1-2 0,-1 3-4,5 2 0,1 7 21,-1 3 0,0-2 113,1 2 0,1-1-131,3 6 1,-2 0 80,7-1 1,-1 1-65,1 0 0,3-5 223,-2-1 0,2 1-46,2 5 1,6-2-45,4-3 0,3 1-55,2-6 0,1 5 3,4-5 1,-4 0-59,4-5 1,1 0 58,-1 0 0,4 0 87,-4 0 0,1 0-98,-1 0 0,-4-7 14,4-3 1,-4-1 9,-1 1 0,-1-3 11,1 3 1,-5-3 8,0-1 0,-6 5 88,6 5-399,-6-5 224,2 8 1,-4 1-14,3 10 0,-4 7 38,4 3 0,-3 8-5,-2 1 0,0 2-29,0 8 0,5-1 2,0 1 1,1 5 2,-1 0 0,-2 2 11,7 8 0,0-8-12,5-2 1,-6-2 2,1-7 0,-2 2-127,2-7 0,-2-6 101,-3-14 181,-3 3 0,4-13-106,-6 0 0,0-3 168,0-12 0,0 2-235,0-12 1,-1-4-261,-4-5 1,2-7 84,-7 2 0,5-10 139,-5-5 1,7 2 51,-2-2 0,3 0-40,2-5 1,0 0 288,0 0 0,0 7-83,0 3 0,5 5-116,0 5 1,5 8 61,-5 6 30,6 14-647,-3-2 368,7 13 0,0 6-113,-1 4 0,1 3 105,0 2 1,0 4 137,-1 1 0,-1 6-99,-3-1 1,2 1 178,-8-2 1,1 4-31,-5-3 1,0 1-16,0-2 0,-1 2 143,-4-6 1,-5 1-74,-10-1 0,4-9-128,-4 4 1,-1-9 62,2 4 1,-3-6-149,3 0 199,2-2 1,-2-4 145,9-2 1,-1-5-150,6-5 0,0-1 12,5 0 0,6-4-42,4-1 1,3-1 27,2 1 0,0 4-44,-1-4 0,6-1 55,0 1 1,-1 1-46,-4 4 1,4 0-70,1 1 1,-5 6-53,-5 3-36,-1-3-132,6 6 0,-5 0 191,0 7 0,-7 7 30,2-3 0,1 4 11,-1 2 1,2 0-46,-2 0 1,-4-1 148,4 1 0,3-5-20,2 0 0,-2-2 85,2 2 1,-2 3-82,2-4 1,3-2 20,-3-2 0,8 1-74,2-1 1,1 0 25,-2-5 1,-1 0-46,7 0 0,-6-1 42,6-4 0,-2-2-52,1-3 1,-2-3-33,-8 3 1,1-4-10,0-6 1,-1 4-56,1-4 0,-7-1 99,-3 1 0,-3 1-166,-2 4 0,0 0 144,0 1 1,-8 6-99,-7 3 1,0 3 59,-4 2 1,-4 0 17,-2 0 0,4 8 20,1 7 0,4 0-7,1 4 1,1 2 41,-1-1 1,2 4 13,3-4 0,4 5 99,6-6 0,0 6-130,0-6 1,1 1 224,4-5 1,3-1-118,7 1 1,1-2 84,4-3 0,-2-4-129,6-6 0,-1 0 6,2 0 1,2 0-5,-2 0 1,-2-1-11,1-4 0,-4-5-23,4-10 1,-6 4 29,2-3 1,-4-4-126,-1-2 1,1-3 100,4-1 0,-5 4-132,-1 1-44,1 6-308,-13-3 337,11 13 1,-12 3-112,4 10 0,-3 8 179,-2 6 0,5 7-39,0-1 1,0 4 160,-5 6 0,4-4-163,1 3 0,0-5 147,-5-4 0,0 1-76,0-6 1,0-1 18,0-4 0,-1-2 21,-4-3 1,1-4-6,-5-6 0,-1 0-324,-5 0 284,1 0 0,-1-6-178,0-4 1,5-2 143,1 3 0,5-4 27,-1 3 0,4-3 31,1-2 0,1 0 7,4 1 1,3-1 16,7 0 0,0 1 170,0-1 1,4 0-106,1 0 0,4 6-54,-4-1 0,4 2 152,-4-2 1,4-2-127,-4 8 1,0-1 122,-6 5 0,1-5-166,0 0 1,-6 0-11,1 5-36,-6 0-19,2 0-28,-6 0 1,-6 2 96,-4 3 1,2 1-40,-2 4 0,2 8 7,-2-3 1,-2 2-9,7-2 1,1 5-18,4-1 0,0 3-1,0-3 1,0-2 55,0 2 1,1-3-27,4-1 0,2-5 54,2 0 0,5-2-49,-5 2 0,4-4 10,2-6 1,0 0-7,-1 0 1,1 0-33,0 0 1,0-6-18,-1-4 0,1-3-109,0-2 1,-2 0 91,-3 1 0,3-1-133,-4 0 0,-2 1 200,-2-1 1,1 0-62,-1 1 0,0 4-112,-5 0 1,2 5 22,3-5 42,-4 7 0,6-5-37,-7 3 1,2 3 1,2-3 0,-2 2 79,3-2 1,1 2 65,-1-7 0,7 0 0,-9-4 0,7-1 0,-2-5 0,2 1 0,3-7 0,-3 1 0,-2-4 67,2-6 0,-5-2-79,4-7 1,-5 1 180,1 4 1,-4-2 44,-1 7 1,0 6 428,0 9 28,0 2-463,0 9 0,-5 3-198,0 10 1,-4 10 137,4 9 0,-5 9-123,5 1 1,0 7 29,5-2 0,0 9-36,0 1 1,0 0-16,0-5 1,0 2-158,0 3 1,0-4-77,0 4 0,2-5 71,3-4 1,-4-3-135,4-3 1,-3-4 44,-2-1 0,0-11-66,0-8 260,0-7 1,0 2 177,0-10 1,0-8-204,0-6 1,-2-8 31,-3 3 1,4-4 157,-4-1 0,3-2-104,2-4 0,2 3 58,3-7 0,3 6-61,6-1 0,1 4 255,0 6 1,0-2-115,-1 6 1,1 5-61,0 5 1,-1 7-71,1-2 1,0 5-1,-1 5 0,3 3-20,2 7 1,-2 1 67,2 4 1,3-4-182,-3 4 0,1-4 69,-6-1 0,1-2-29,0-3 0,0 1 150,-1-6 225,-6 0-46,5-5-225,-11 0 1,3 0-12,-10 0 1,2 0 40,-7 0 1,0 5-79,-4 0 0,-1 6 70,0-1 1,0 3-127,1 2 0,-1 0 44,0-1 0,2 1-300,3 0 309,-3 6 0,10-5-20,-7 4 252,7-4 0,-3-6-140,6 0 1,1-7-29,4 2 0,-2-3-109,7-2 0,0 0 10,5 0 1,-1-7-12,1-3 1,0 2-156,-1-2 0,1 0-18,0-4 1,0 4 187,-1 0 0,1 0-61,0-4 0,-1 4-14,1 0 0,-2 5-123,-3-5 1,3 7 252,-3-2 0,3-3 0,2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15.246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88 8 9236,'8'-6'-87,"-1"4"1,-7 2 31,0 10 1,0 10-23,0 4 0,0 4 3,0 1 0,0 7-5,0 3 1,-2 6-138,-3 4 1,4-4 123,-4 4 0,3-3-160,2-2 0,-5-5 179,0 0 0,-1-6-203,1 1 1,2-4 75,-7-6 1,0-1 191,-5-3 0,1-10 0,-1 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6.92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16 133 8241,'0'-30'262,"-5"2"-262,0 4 0,0 3 2423,5 6-1012,0 7-1217,0 1-28,0 7 1,0 7-744,0 3 1,2-2 35,2 2 0,-2-1-312,3 6 0,3 0-87,2 0 0,-2-1 940,2 1 0,0 6 0,4 2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15.44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1 101 8583,'21'-22'0,"-5"-5"86,4 8 0,-4 4 134,-1 5 1,-5 7-92,0-2 0,-6 10 46,6 5 1,-5 3-174,5 2 0,-5 6-283,5 3 0,-5 2 172,4-1 1,-1 3-38,2-4 0,-2 2 96,-3-1 1,-3 3-74,3-4 0,-3-3-88,-2-1 0,0-4 22,0-1 0,0 0 88,0-1 1,0-4-393,0 0 291,0-7 0,-2 4 202,-3-7 0,-3-7 0,-7-1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15.59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53 8583,'15'-10'-145,"0"0"0,-6 2-866,1-2 693,-7-3 356,4 11 1,-7 2-209,0 10 0,0 5-27,0 5 1,0-3 196,0 8 0,0-2 0,0 1 0,0 4 0,-7-5 0,-1 6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16.13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162 162 8583,'0'15'-258,"1"-1"55,4 1 0,-3 0-221,3-1 373,-4 1 1,4 0-206,0 0 267,0-1 35,-5 1 174,0-7 3,0-1-214,0-7 0,0-7 43,0-3 0,-5-3-136,0-1 0,-6-3 137,1-2 0,2 1-171,-2-7 1,0 7 28,-4-1 1,-1-3 35,0 3 1,2-1 25,3 5 1,-3 1 1,3-1 0,2 5 78,-1 0 1,4 6-92,-5-6 490,7 7-230,-4-11-97,7 13 0,7-6-72,2 7 0,6 0-14,5 0 0,-2 0-28,6 0 1,-4 0-12,4 0 1,-4 7-7,4 3 0,1-2-28,4 2 0,-1-1 27,-4 6 1,4 0 8,-3-1 1,1 1 112,-2 0 0,-2 0-99,-8-1 1,1-4-70,0 0-2,-7 0 0,3-1-358,-6 1 142,0-6 210,-5 2 271,-6-6-305,4 0 223,-5 0-70,7-6 1,0 2 174,0-6 1,7 7-99,3-2 1,3 4 119,1 1 0,1 0 4,0 0 1,0 5-97,-1-1 1,6 8-189,-1-2 1,6 3 105,-5 1 0,6 1-529,-2 0 0,2 0 91,-1-1 1,3 3 356,-4 2 0,10 4 0,4 6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28.17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103 44 8441,'-8'-6'138,"3"-4"0,2-1 691,-2 1-389,3 3-179,-4 7 10,6 0 0,0 8-122,0 7 1,0 3-43,0 12 0,0-4-193,0 8 1,0-1 48,0 1 1,0 3 178,0 8 0,0-6-331,0 0 0,0-1 88,0 1 1,0 2-186,0-7 1,0 0 110,0-4 1,0-3-355,0-2 0,-5-4 76,0-6 1,-1-7-68,1-3 0,1-4-82,-5-1 602,5-6 0,-15-15 0,2-10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28.76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0 250 8280,'0'-34'-261,"0"0"1,2 0 858,3 4 0,3 2-85,7 4 0,-1 3-281,1 6 0,0 5 68,0 0 1,4 7-531,1-2 1,1 4 122,-1 1 0,-2 1-4,6 4 1,1 3 122,4 7 0,-6 5 35,-4-1 1,3 7-124,-3-1 0,-4 3 56,-5 1 1,-7-1-49,2-4 0,-3 4 104,-2-3 1,-5 2 2,0 3 0,-7-1-45,3 0 0,-9-4-13,-2-1 0,-1 1-38,1 4 0,4-4 44,-4-1 0,-1-6-24,1 2 0,1 1 37,4-1 0,5-1-15,0-4 0,7-5 6,-2 0 0,4-1 135,1 6 1,6-5-51,4 0 1,3-5 21,2 4 0,4 0-58,1 0 0,4 0-1,-4-5 1,6-2-70,-1 3 1,2 2 70,3-3 0,-6 1-176,1-5 1,-1 0 143,6 0 1,-1 0-262,1 0 0,-1 0 31,0 0 1,-4-5 5,-1 1 1,-1-6 50,2 5 1,1-7 46,-7 3 1,1 0 36,-5 0-42,-1-1 0,-4-5 196,0 0 0,-7 6-126,2-1 137,-3 0 0,-4-5-35,-3 1 0,2 4-48,-7 0 1,0 5 0,-4-5 0,-1 7 2,0-2 1,1 4 55,-1 1 0,-5 0-64,1 0 0,-1 1 16,5 4 1,1-2-14,-1 7 1,0 0 155,1 5 0,4-1-95,0 1 0,5 1 10,-5 4 0,7-4-10,-2 4 1,4 1 8,1-1 0,6 4-8,4-4 1,3 1-11,2-1 0,1-9-105,4 4 0,2-4 100,8 4 1,-2-7-344,-4-3 1,9-3-98,-4-2 0,5 0-80,1 0 1,-4-7 78,3-3 1,-3-3 393,-1-1 0,-1-8 0,0-1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29.42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60 133 8316,'8'8'907,"3"5"-612,-6-3 1,2 5-6,-2 4 1,-2 4-281,7 6 0,-7 7-59,2 4 0,1 2-88,-1 2 1,5 5-181,-5 0 1,0-2 208,-5-7 0,0-4-92,0-7-169,0 0 146,0-6 1,-5-10 63,0-13 1,-11-6 56,1-9 1,-3-6-40,3-4 0,1-7-146,-1-3 1,2-5 331,3 0 1,2-4-86,3-5 0,3 4 125,-2-4 0,2 3-100,2 2 1,2 1 504,2 4 0,3 3-97,3 7 1,3 1 63,-3 3 1,3 9-205,1 6 0,1 7-107,0-2 0,0 4-198,-1 1 0,1 0 76,0 0 1,-1 6-139,1 4 0,5 3 40,-1 2 0,-1-1-66,-8 1 1,3 5 57,-3-1 0,-4 6 42,-1-6 1,2 6-46,-2-6 0,0 1-21,-5-5 1,-5-1-87,0 1 0,-7 0 143,3 0 1,-5-6-239,0 1 0,-1-5 63,0 5 1,6-7-573,-1 2 456,0-3 0,-3-4 340,3-3 0,4 2 0,6-7 0,0 0 0,0-4 0,1-1 52,4 0 0,3 5 2,7 1 1,-5 0 346,0 0 0,-1-3-129,6 7 0,0 0 26,-1 5 1,1 0 70,0 0-271,6 0 0,-5 2 13,4 3 0,-4 3-24,-1 7 0,-5-1-66,0 1-32,-7 0 0,8 0-104,-6-1 114,0-6 1,-5 1 383,0-5-385,0-2 1,0 3-116,0-10 1,0 2 60,0-7 1,0 0-166,0-4 0,2-3 18,3-2 0,1 2 118,4-2 1,3-3-229,-3 3 1,5-1 43,4 6 1,-2-1-46,2 0 0,-3 2 132,-1 3 1,0 4 181,0 6 0,-1 0 0,1 0 0,0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0.34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118 118 8291,'14'0'0,"-4"-2"434,0-3 0,-5 2-1,5-7 0,-5 7 30,4-2 1,-4-1-140,5 1 1,-7-2-242,2 2 1,2 2-117,-2-7-218,0 7 147,-5-10-608,0 5 529,0 0 1,-7-4-104,-3 7 1,-3 0 76,-1 5 1,-1 0 98,0 0 1,0 2 58,1 3 0,-1-2 22,0 7 1,1 1 16,-1 9 1,0-4 8,1 4 0,5 1 17,4-1 0,-1 4 6,1-4 1,0 4-48,5-4 1,2 4 129,3-4 1,3 0-119,7-6 0,4-4 42,1 0 0,6-7-91,-2 2 0,4-3-13,2-2 0,-1-2 24,0-3 0,1-5-112,-1-9 1,-4 1 39,-1-7 1,-4 6 64,4-6 0,-6 2 73,2-1 0,-9 1-87,-1 3 0,-7 4 412,2-4-180,-3 4 1,-2 6 155,0 1-91,0 5 22,0-2-178,0 6 0,1 5 20,4 0 0,-3 6-77,3-1 59,3 3 1,-1 2-128,2-1 1,3 1 41,-7 0 1,1-1-3,-1 1 0,-3-5 18,3 0 0,-2-1-4,2 6 1,-3 0-169,2 0 0,-4-2 94,-4-4 1,0 4-60,-6-3 1,1-2 92,-6 2 1,-5-6-125,1 0 1,-1-2 105,5-2 1,1 0 37,-1 0 1,0 0 9,1 0 1,4 0 246,0 0-78,7-6 1,-4-3-92,7-5 0,8-1 45,7 0 1,1 1-41,9-1 0,-1 0 112,6 0 1,-1 1 11,1-1 0,4 5-32,0 0 1,2 2-112,-2-2 1,-3-3 5,4 4 1,-4 2-2,-2 2 1,-6-1 42,-3 1-369,-4 0 235,-8 5-245,-1 0 234,-7 0 1,-2 0-15,-3 0 0,2 0-8,-7 0 0,5 1-5,-5 4 1,2-1 54,-2 5 0,-3 1-9,4 5 0,0 0-80,0-1 1,5-4 66,-1 0 1,-1 0-208,1 4 1,0 1 71,5 0 0,0-5-96,0-1 153,0 1 0,7 0-16,2 0 1,5-7 6,0 2 1,3-3 14,2-2 1,-3 0 23,4 0 0,1-2-15,-1-3 1,0 2 182,-6-7 0,-1 5-3,-3-5 0,3 7 126,-3-2 1,-2 4-68,2 1 1,0 0 165,4 0 1,-4 0-17,0 0 1,0 0 9,5 0-337,-1 6 288,1 2-365,0 7 35,-1 0 0,-4-6-278,0 1 0,-5-6-444,5 0 806,-7-2 0,10-8 0,-5-3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0.54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 8383,'8'0'731,"5"0"1,-10 6-221,7 4 0,-7 5-589,2 4 0,2 6 170,-2 9 1,0 2-486,-5 3 1,5 4 269,-1-4 0,3 3-392,-2 2 1,-3 1 302,2-1 0,-2-7-426,-2-2 0,0-6-259,0-5 897,0 4 0,-13-11 0,-3 4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0.96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88 8383,'15'-14'-200,"-1"-1"-134,1 0 1,5 2 496,-1 3 0,1-1 487,-6 6 1,3 0-529,2 5 0,-1 0-12,7 0 0,-2 0-319,1 0 0,4 0 93,-3 0 1,-3 0-149,3 0 0,-6 0 45,6 0 1,-5 2 138,4 3 0,-11-4 19,2 4-68,-4-3 135,-3-2-109,-1 0 280,-20 0 1,3 5-34,-10 0 0,-1-1 91,2-4 0,-3 5 3,3 0 1,3 7-107,-4-3 1,4 0-105,1 0 1,0 1 1,0 5 0,1 0-128,-1-1 1,7 1 100,3 0 1,-2-1-180,3 1 183,-1 0-186,5 0 139,6-1 0,2-6-9,7-3 1,5-3-46,-1-2 0,3 0-1,-3 0 0,-3-2 33,4-3 1,1-1 21,-1-4 0,-1 2 75,-4 3 0,-2 2-76,-3-7 1,3 7 48,-3-2 3,-4 3 34,7 2-403,-11 0 288,5 0 1,-2-1-804,-1-4 438,1 3 435,-5-5 0,7-6 0,1-3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1.16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 7097,'0'21'911,"0"4"0,0 9-748,0 5 0,0 5-148,0 5 1,5 8-331,0 7 0,0 1 105,-5-1 0,5-3-141,0 2 0,1-4 20,-1-5 1,-1-3-6,5-7 0,-5-7-33,1-3 369,-4-2 0,6-3 0,1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7.42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15 8214,'15'0'0,"-5"0"211,-1 0 0,1 5 410,5 0 1,-5 7-172,0-3 1,-6 4-130,6 2 1,-5 0-413,5-1 0,-7 6 180,2 0-121,-3-1 1,-2-4 151,0 0-1245,0-7 462,0 5-96,0-11 641,0 4 0,0-12-14,0-4 1,5 2 633,0-2-171,6 0-50,-3-5 0,7 2-43,0 3 0,-6 4-22,1 6 0,0 0-30,5 0 1,-6 0-61,1 0 0,0 0-155,5 0 0,-1 0 175,1 0-247,0 6 1,0-2 112,-1 5 0,1-5-48,0 1 1,-1-4 63,1-1 1,-5 0-50,0 0 0,-1-6 28,6-4 0,-5-1 8,0 1 1,-5-3-17,4 3 1,-5-8-1,1-2 312,-4 1-164,-1 4-457,0 0 273,0 7 1,-1 2 25,-4 6 1,-2 1 51,-3 4 1,2 3 1,3 7 1,4 0-125,-4-1 0,-2 1 73,2 0-181,0-1 1,7 1 94,3 0 0,-2 0-480,7-1 1,5-1 228,4-3 1,12 2 344,-1-8 0,16 8 0,-1-4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1.37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74 8388,'10'-13'394,"0"3"1,-5-3-32,4 3 1,-4 4-25,5 1 1,-5-2-75,5 3 1,-5-1-255,5 5 1,-1 6-54,6 4 1,0-2-44,-1 2 1,1 1 59,0 9 1,0-4-278,-1 4 1,-4-4 37,0-1 1,-2 0 84,2-1 1,3 1-172,-3 0 1,-4-1-233,-1 1 292,3 0 0,-6 0 8,3-1 0,-4-4-326,-1 0 608,0-7 0,-6 10 0,-2-5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1.56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0 103 8388,'5'-24'0,"0"-1"-101,0 8 1,-3-3-464,3 10 1864,-4 4-1162,6 6 1,-7 1-916,0 4 515,0 3 1,-5 7-131,0 0 1,0 4-50,5 1 1,0 1 440,0-1 0,0-4 0,-6 12 0,-3-5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2.05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74 8284,'15'8'600,"0"0"-743,0-3 0,-2-2-262,-4 7 0,4-5 677,-3 5 1,2-5-49,-3 5 0,5-2-204,-5 2 1,4 3-9,2-4 0,0 0-29,0 0 0,-1-4 23,1 5 1,0-7 8,-1 2 93,8-3-138,-6-9 1,3-2-81,-9-11 0,-3 4 114,-7-4 0,-2-1-147,-3 1 1,2 1 89,-7 4 0,0 0 42,-4 1 1,-1 0 5,0 5 1,1-3-7,-1 7-2,0 0 0,1 5 2,-1 0 0,5 0-24,0 0 38,7 0 6,-4 0 1,7 2 50,0 3 0,0-2 68,0 7-124,0-7 1,2 9 8,3-7 0,-2 1-27,7-1 1,0-3 27,5 3 1,1-2-11,3 2 1,-2-4 10,2 4 0,-1-3-7,2-2 1,-4 0 39,4 0 1,-4-2 48,-1-3 125,0 4 0,-1-6-115,1 7 0,-5-5 313,0 0-287,-1 1 0,6 4 36,0 0 0,-5 6-125,-1 4 1,0-2 62,0 2-112,4 0 0,-6 4-212,3 1 1,3 0-406,-3-1 1,-2 1 325,2 0 0,-1-2 296,6-3 0,6 9 0,2-2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3.39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0 131 8255,'0'-36'580,"7"5"-232,-6 1 1113,12 9-1147,-11 13 0,6 3-454,-3 10 1,-3 0 87,3 10 0,1-4 124,-1 9 1,0 2-35,-5 3 1,5 8 72,0 1 1,0 5-188,-5-5 1,0 7 48,0-2 0,0-1-95,0 1 0,-2 0 44,-3 5 1,3-1-129,-3-4 1,-1 4-75,1-4 1,0-3 92,5-2 1,-5-9 114,0-6 1,0 2-126,5-1 176,0-7 22,7-6 0,3-7 178,9 0 1,-2-2-117,2-3 1,4-3 120,2-7 0,2 0-141,3 1 0,-1-1-2,1 0 0,-1 6-131,0-1 1,1 2 72,-1-2 0,1-2-127,-1 7 1,-1-4 118,-4 4 0,4-5-19,-3 5 0,2-1 27,3 1 0,-6 3-4,1-3 1,-7-1 130,1 1-133,-2-7 0,-4 9 60,-4-7 0,-2 5-43,-7-5 0,0 6-109,0-6 1,0 5 55,0-5 1,-7 5-10,-2-5 0,-9 5 55,-2-4 1,1 5-5,4-1 0,-5 4 51,1 1 1,-3 0-72,3 0 0,2 6 77,-2 4 1,3 3-61,1 2 0,2 0 63,3-1 1,-1 3-16,6 2 1,-5-2-4,5 2 1,0-2 4,5-3 1,7 1 3,2 0 1,9-1-2,2 1 0,6-2-16,-1-3 0,7 1-136,3-6 1,9 0 82,-5-5 0,10-5-19,-10 0 1,7-8-14,-7-1 0,7-3-10,-2-7 1,-3 4 69,-12-4 1,-1 4-3,-4-4 1,-3 6 127,-6-2 1,-7 4-166,-3 1 278,-3 0 1,-4 2-124,-3 3 0,2 2-31,-7 3 0,0 4-58,-4-4 0,-3 3-9,-2 2 0,3 0-10,-4 0 0,2 7-16,-2 2 0,4 0-56,-4 0 1,4 3 73,1 7 1,1-2-141,-1 2 0,0-2 60,1-3 0,4 6-53,0 0 1,7-1 103,-2-4 23,3 0 1,2-1-1,0 1 0,8-7 12,7-3 1,0-3-1,4-2 1,4 0-26,2 0 0,-2 0-46,1 0 1,1-2 56,4-3 1,-5 2-35,1-7 1,-5 2 94,4-2 1,-6-1 2,2 6 1,-4-2-30,-1 2 0,-6 4 95,1-4 1,-5 3 79,5 2-169,-7 0 1,5 0 47,-3 0 1,-3 2-32,3 3 0,-2 1-47,2 4 0,-3 3-10,3-3 1,1 3-16,-1 2 0,1-1-29,-1 1 1,-1 0-76,5 0-14,-5-1 129,2 1 0,-1-5 231,0 0-160,0-7-51,-5 3 1,0-12 30,0-4 0,0-3 12,0-2 0,0-4 16,0-1 0,0-6 105,0 1 0,0-1 16,0 2 1,2-4-75,2 4 1,0 1-91,6-2 1,-6 7 48,6-1 1,-5 4-418,5 5 1,-5-1 50,5 6 0,-5-2-89,4 2 0,-4 4-660,5-4 265,0 10 0,3 3 774,-3 7 0,3-1 0,-5 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4.51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30 8255,'10'0'407,"0"0"0,-5-5 359,5 0-677,-7 0 1,5 5 110,-3 0-174,-3 7 0,4 1 120,-6 6 1,0 1-145,0 0 0,0 4-336,0 1 0,-5 0 234,0-6 1,1 1-387,4 0 0,-5-1 208,0 1 1,0-5 61,5 0 0,-2-5 117,-3 4 291,4-5-229,-6 2 0,9-12 184,3-4 1,1-3 21,4-2 0,8-4-74,-3-1 1,3-5 173,-4 6 1,6-6-33,0 6 1,-1-1-153,-4 5 1,4 1-55,1-1 0,-5 7-126,-5 3 0,-1 3 133,6 2 1,-2 2-129,-3 3 0,1 3 10,-6 7 0,5-1 85,-5 1 1,5 1-72,-5 4 0,1-4 21,-1 4-13,-3-4 0,9-1 111,-6 0 6,6-7-5,-2 5 1,5-11 71,1 2 44,0-2 1,-1-2-90,1 0 1,0-2-41,0-2 0,-2 0 24,-4-5 1,4 0-100,-3 0 1,-2-3 19,2 7 0,-7-1-10,2 1 1,-1 3 3,1-3-40,-4 4-9,6-6 58,-7 5-67,0-4 69,0 6-344,0 0 267,6 6 0,2 1 29,7 3 0,-5 1-11,0-6 0,0 5 109,4-5 0,1 5-90,0-5 1,-1 4 271,1-4 0,0 2-72,-1-2 1,3-4 46,2 4 0,-2-3 6,2-2 0,-2-2-57,-3-3 0,1 2-43,0-7 1,-1 5-22,1-4 1,-5 0-130,0 0 1,-5-4 112,4 3-531,-5 3 154,2-6-105,-6 5 60,0 0 80,0 1 157,0 7 0,-1 0-90,-4 0 303,3 0-162,-5 7 293,7 1-128,0 7 1,2-2-42,3-3 0,2 3 3,2-4 0,4-2 9,-3-2 0,3 1-10,2-1 0,0 0 0,-1-5 1,6 0-20,0 0 1,4 0-2,-4 0 0,6-2 122,-2-2 0,-1-5-107,2-5 1,-7-1-124,1 0 1,-2-1 55,-3-4 1,-6 4-7,-3-4 1,2 4-27,-2 1 1,0 6 60,-5-1 0,-2 7-37,-3-2 1,2-2 22,-7 2 0,5 0-138,-5 5 0,2 2 70,-2 3 1,-3 1 54,4 4 1,2 3 31,2-3 1,2 8 2,-2 2 1,3 4 35,-3-4 0,4 6 15,1-2 1,6 6-59,4 4 1,3-1 9,2 6 0,4 5-2,1 5 0,8 8 7,1 2 1,-1-5 28,1 5 1,-1-5-69,-8-1 0,-2-2-7,-8-7 0,-4-8 6,-6-6 1,-3-3-3,-7-7 0,-1-1 62,-14-4 1,1-7-41,-6-3 0,1-3 124,-1-2 0,-1-8-119,-3-7 1,5-1 116,-1-9 0,2-4-171,9-6 1,4-5 3,5 0 0,7 3-18,-2-2 0,5 1 80,5-1 1,3-4-201,7 4 0,8-3 99,6-2 1,2 0-189,8 0 0,-4 4 123,4 1 1,-6 8 67,1 2 1,-5 6-167,-4 8 0,1 7-214,-6 3 0,-1 3-168,-4 2 1,-5 0 616,-1 0 0,1 7 0,5 1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4.65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43 89 8423,'-8'-23'1000,"-3"-3"-500,6 6 212,0 7-875,-2 7-597,6 6 0,-4 1 163,10 4 597,-4 3 0,19 7 0,-4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5.28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45 206 8531,'0'-14'-11,"0"-1"-298,0-6 1,0 3 494,0-7 0,-2 7 760,-3-1 1,4 2-177,-4 3-511,3-1 0,0 2-243,-3 3 390,4 4-615,-6 6 1,6 6 46,-4 4 0,3 8 97,-3 2 0,4 6-7,1-2 0,0 2-125,0-1 0,0 3-248,0-4 1,0 2 184,0-1 1,0-2-218,0-4 0,1-2 103,4 2 0,-3-3-552,3-1 926,3 0 0,-7 0 0,6-1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5.64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272 102 8411,'-15'-7'348,"0"-3"-81,1 4 1,-1-1 172,0 7 0,1 0-156,-1 0 1,-1 12-146,-4 2 0,4 11 19,-4-1 0,4 11 43,1 4 0,0-2-26,1 3 0,1 4-127,3 5 1,2 1-212,3-1 1,5-3 128,0 3 1,6-3-99,9-2 1,8-7 72,6-2 1,2-6-205,8-4 1,1-4 30,4-6 0,6-1-51,4 1 0,-1-7 227,0-3 1,0-10 20,1-5 0,3-9 356,-3-6 0,1-9-121,-1-5 1,-5-4 21,-10-1 1,2-6-87,-7-4 0,-1-8-282,-8-2 1,-11-5-58,-9 6 0,-5-6-212,-5 5 1,-14 9 176,-11 11 1,-9 13-78,0 11 0,-8 10 63,-2 5 0,-5 5 76,5 5 0,-7 10-940,2 9 1116,-3 4 0,-8 2 0,-2-1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9.38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0 675 8587,'8'0'-1187,"-1"0"1887,-7 0-162,7 0 861,-6 0-949,6 0 1,-7-2-34,0-3 1,0 2-213,0-7 1,1 0 8,4-4 1,-3-3-9,3-2 0,3-6-112,2-9 1,1 0-180,-1-10 1,5 1 90,-1-11 0,1-3-66,5-2 1,-4-1 81,-1 11 0,-6 6-113,1 9 0,-6 10 63,0 4 0,0 10-15,1 5 0,-4 10 17,4 5 1,3 10-126,2 4 0,8 6 260,2 4 1,1 5-105,-1 10 0,-3 2 31,8 3 0,-7-4-34,2-6 1,-4 5-77,-1 0 1,-1 0-48,1-5 1,-2-1-182,-3-4 0,3-3 53,-3-7 0,1-1-196,-1-3 0,-2-9-1016,-3-6 938,-3-7 1,4 2-191,-6-10 1,0-3 712,0-7 0,-6-6 0,-3-2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9.55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390 132 8526,'0'-14'-210,"0"-3"0,0-1 1,-1-1 1053,-4 1 1,2 6-194,-7 3 0,5 4-499,-5-5 0,0 7-11,-4-2 0,-3 3 86,-2 2 1,1 2-107,-7 3 0,1 1-305,-6 4 1,1 3-186,-1-3 1,6 3 283,-1 2 1,3-1-651,-3 1 0,9-2-96,6-3-770,0 3 1601,2-11 0,8 11 0,8-5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8.02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177 177 8248,'0'-17'1442,"0"-2"-992,0-4 1,0 0 279,0 3-203,0-2 0,-5 5 666,0-2-770,0 9 1,4 3-520,-4 7 171,3 0 1,-9 7-343,6 3 1,-5 9 207,5 6 1,-6 3-151,1 1 1,2 5 35,-2 1 0,5 4-43,-5-5 1,2 7-140,-2-2 0,-3 2 81,3-2 1,4-1 38,1-4 1,-2-3 82,3 3 0,-1-3 100,5-1 0,0-6 26,0 1 0,6-7 212,4 1 1,3-7-102,2-3 0,4-5 147,1 1 0,6-4 97,-1-1 0,2 0-120,3 0 0,1 0-20,3 0 1,-3-6-37,3-4 1,1-1-649,-6 1 0,4-3-132,-9 3 0,2-2-456,-1 3 0,-2 0 1083,-4 5 0,4 2 0,7-5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9.80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45 8445,'0'-15'-190,"0"0"190,0 7 410,0 1-193,0 7 0,0 2 275,0 3-388,0 10 1,5 12 4,0 8 1,-1 6-26,-4-2 1,5 3-203,0 2 1,5 0 89,-5 1 1,1-1-231,-1 0 1,-1-5 114,5 0 0,-5-8-287,1-1 1,1-3-36,-1-7 1,6 0 464,-1-6 0,3 1 0,2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0.918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59 104 10356,'0'-15'-496,"0"0"1611,0 7-729,7-5-873,-6 11 436,6-4-286,-7 6 233,0 6 57,-7 3 1,4 4 10,-7-3 114,7 3-250,-10-5 101,5 6 1,0 1-7,3 0 1,3-5-31,2-1 0,0-4 32,0 5 0,0-5 52,0 5 0,0-5-21,0 5 1,7-7-8,2 2 1,5-4 14,0-1 0,1 0 54,0 0 1,-6 0 63,1 0 1,0 0-98,5 0 337,-1-6-309,1-2 1,-5-5 415,0 3-326,-7-3 1,4 9 97,-7-5-114,0 5 10,0-2 64,0 6-86,0 0 1,-5 1 142,0 4 0,-2 4-146,2 5 0,4 3 79,-4 2 1,3 4-65,2 6 1,0 6-179,0-1 0,2 7 192,3-2 0,-2 8-244,7 2 0,-5 0 61,4-4 0,-5-8 48,1-3 1,-4-3-64,-1-1 0,0-7-158,0-4 1,-8-9 39,-7-5 1,1-3 77,-6-2 1,-1 0-353,1 0 1,-4-12 142,4-3 0,1-4-356,4-1 1,2 2 223,3-6 0,3-1 478,7-4 0,0 0 0,0-1 0,9 1 0,5-1 0,3-1 0,7-3 0,1 3 0,4-3 0,0-2-39,1 1 0,4 6 287,0 5 0,1-1 242,-6-4 1,-1 6-65,-4 3 1,3 4 133,-8 1 1,1 2-157,-6 3 0,-4-1 331,0 6-240,-7 0 101,4 5-685,-7 0 0,0 2 58,0 3 0,0-2-68,0 7 0,0-1 69,0 6 0,0 0-113,0 0 0,-2 4-1,-3 1-49,4-1 0,-6-4 106,7 0 1,0-5 76,0-1 0,0-4 147,0 5-133,0-7 1,2 4 0,3-7 1,-2-2-64,7-3 1,-2-3 6,2-7 1,1 1-184,-6-1 1,5 0 137,-5 1 1,1-6-31,-1 0 0,-3 1 57,3 4 1,-4 0-86,-1 1 0,-6-1 40,-4 0 1,-3 6 20,-2-1 0,1 6-21,-1 0 0,0 2 8,0 2 0,1 0-103,-1 0 0,5 0 8,0 0 135,7 0 1,-3 6-46,6 4 0,0-2 163,0 2 1,1-2-55,4 2 0,3 3-32,7-3 1,1-2 24,4 2 1,-2-5 27,6 5 1,-4-2 111,5 2 1,-6 1-159,6-6 0,-1 6 269,6-1 1,-1 2-83,0-2 1,-4 3 51,-1-4 1,-4 4-74,4 2 1,-7 0-44,-3 0 1,-1-6 18,-8 1-40,0-7 283,-5 4-269,-6-7 1,-2-7-97,-7-2 0,0-6 67,1-5 1,4 4-43,0-4 1,7-1 50,-2 2 0,3-3 5,2 3 1,0 1-83,0-7 0,2 7-27,3-1 0,3 2-183,7 3 1,-1-1 70,1 0 1,0 2-210,-1 3 0,1 4 81,0 6 1,-1 0-297,1 0 0,0 1 163,-1 4 1,1 4-205,0 5 612,0-6 0,-1 12 0,1-4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1.05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0 8532,'9'0'383,"4"0"1,-10 0 148,7 0-399,-7 7 1,5 0 86,-3 2 1,-3 4 51,3-3-629,-4 3 1,-1 2 141,0 0-948,0-1 762,0 1 401,0 0 0,0-7 0,0-2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1.19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44 103 8532,'-8'-21'0,"-3"5"107,6-4 0,0 4 526,5 1-350,-6 7 220,4 2-1847,-5 12 1344,7 9 0,0 1 0,0 5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1.493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0 1 15253,'8'0'1312,"-1"6"-1693,-7 4 1,1 5 234,4 5 1,-3 4-1,3 10-924,-4 4 780,-1 12 1,5 3 63,0 6 1,0-1-367,-5 1 1,5-2-1060,0-3 1321,6-3 0,-2-14-144,5-2 1,3 1-12,2-2 0,-2-6 603,2-9 1,-3-7 348,-1-2-316,6-7 1,-4 3-1,4-6 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2.072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412 544 10062,'-9'-15'-374,"-4"2"344,4 3-343,-4-3 360,-2 5 1,-5-2 320,1 1-454,-7-1 120,3 2 1,-7-4-176,1 7 201,-1-6 1,-4 8-6,0-7 0,4 5-130,6-5 1,6 5-310,-2-5 0,11 1-114,4-6 501,3 0 1,10 1-1,7-1 1,6 0 25,9 0 0,-1-1 11,0-3 0,2 1 113,4-7 0,1 1 74,3-6 1,2 1 239,-7-1 0,0 7-35,-4 4 0,-3-1 348,-2 6-631,-4 2 1,-8 14 117,-3 3 0,-2 8-290,-3 6 0,-3 12-30,3-1 0,-4 7-56,-1-2 1,0 5 32,0 0 0,0-3 71,0 2 0,-5-4-33,0 4 0,1-8-144,4-2 0,0-1 139,0-8 1,0 1 61,0-1 1,1-11 27,4 1 1,-2-7 120,7-3 0,5 0 107,4 0 1,3-1-157,-3-4 1,-1-3 0,7-7 1,-7 0-14,1 1 1,3-6 3,-3 0 0,1 2-33,-6 9 1,1-4 27,0 3-160,-7 3 0,0-4-155,-3 6 130,-3 0 0,4 7 183,-6 3 0,0-2 248,0 7-199,0-1 0,0 6-113,0 0 0,5-5 156,0-1 1,2 0-84,-3 0 0,0 0-11,6-5 1,-6-2-39,6 3 0,-5 2 12,5-3 0,-5 1 14,5-5 0,-1 0-3,6 0 1,-5 0-189,0 0 0,0 0 42,4 0 93,1 0 0,0 0-9,-1 0 1,1 2 78,0 3 0,-1-2-81,1 7 1,0-2-22,0 2 1,-1 1-58,1-6 1,0 7-135,-1-3-151,1 5 1,0 0 384,-1 1 1,1 0 0,0-1-1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2.87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1 145 8467,'0'-19'0,"0"-1"0,0-4 339,0 4 0,0 1 13,0 4 1,0 5-39,0 0-252,0 7 0,0-2-273,0 10 1,0 3 105,0 7 0,0 6 176,0 4 1,0 7-3,0 3 0,0 5 60,0 0 1,0 2-292,0 2 1,0-5 113,0 1 1,0-3-160,0 2 1,5 2-58,0-7 0,0 2-137,-5-1 1,1-9 88,4 3 0,-3-9-181,3-1 1,-2-1 492,2 2 0,3-10 0,7 3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3.263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0 89 11615,'10'0'307,"0"0"0,0 0-255,4 0 0,1 0-125,0 0 0,-1 0-76,1 0 1,1 2 167,4 3 1,-2-4-189,7 4 1,-6 2 40,6-2 0,-2 0 90,1-5 1,4 0 37,-4 0 0,-1 0-250,2 0 1,-7 0 36,1 0 0,-7-5 150,-3 0 0,-4-7-187,5 3 1,-7-5 96,2 0 0,-3 4-143,-2 0 0,-7 5 133,-2-5 0,-4 6 129,-2-6 1,0 6-1,0 0 1,1 2 44,-1 2 1,-5 0 109,1 0 1,-1 5-138,6 0 0,-1 6 311,0-1-264,0 3 1,2 2 56,4-1 0,-3 1-107,7 0 0,0-5 61,5-1 0,2 1-116,3 5 1,5-2 29,9-3 0,4 3-346,7-3 0,1-2 150,3 2 0,3-7-43,8 2 1,-1-4 48,0-1 1,0 0 255,0 0 1,7-6-1,1-2 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4.280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221 59 9669,'-6'-9'-467,"-4"-1"503,-3 6 0,-2-7 98,1 6 1,-1 0 83,0 5 0,-4 0-286,-1 0 1,4 2 51,1 3 0,8 3 139,-7 7 0,2-1-278,-2 1 0,5 0 118,5-1 0,2 1-127,2 0 1,0 4-10,0 1 0,2-2 99,2-8 1,5 3 17,5-3 0,3 1 34,2-1 1,-2-4-1,2-6 1,2 0 62,-1 0 0,1 0-8,-1 0 1,-4-1 18,4-4 1,-4-2-37,-1-2 1,0-9-18,-1 3 1,-4-3 16,0 3 0,-5 1-12,4-1 1,-5 0 169,1 0-356,-4 1 110,-1-1-63,0 7 124,0 1 0,0 9 65,0 3 0,2 3-32,3 7 1,-4-1-44,4 1 0,2 5-9,-2-1 1,5 1-10,-6-5 0,6-1-226,-5 1 170,7 0 101,-4-1-37,0 1 36,5-7 0,-10-1-19,7-7 1,-7-7-41,2-3 0,-3-3-79,-2-1 1,0-6-136,0 1 0,0-1-79,0 5 1,0-4 132,0-1 0,0 0 115,0 6 1,0 4 30,0 0 96,0 0-29,0-4 285,0-1-219,0 7 0,0 0 528,0 3 138,6 3-125,-4-4-392,11 6 8,-11 0 0,9 1-166,-6 4 0,2-2 296,-2 7-201,-4-7 1,7 9-78,-3-7 1,-3 6-22,3-1 1,-4-2-113,-1 2 0,5 0 147,0 4 1,2-4-190,-2 0 1,-4 0 128,4 5 0,-2-1-143,2 1 0,-3 0 40,3-1 28,-4 1 0,1 0-64,3-1 62,-3 1 1,4-5-126,-6 0 79,0-7 549,0 4-381,0-7 0,0-2 77,0-3 0,0-3-67,0-7 0,0 0 22,0 1 1,0-6-84,0 1 0,0-1-22,0 5 1,0 1 11,0-1 1,0 0 37,0 0 1,5 6-110,0-1 165,0 0-426,1-5 84,-4 7 85,5-5 143,-7 11 1,1-4-20,4 6 178,-3 0-124,4 0 171,-6 0-138,7 0 138,-6 0 1,8 0-111,-4 0 1,-4 2 5,4 2-19,-3-2-121,-2 5-181,6-7 247,-4 0-79,4 0 1,-4 0 45,3 0-23,-3 0-40,4 0-235,-6 0-296,0 0 582,7 0 169,-6 0-289,6 0-37,-1 0-61,-4 0-214,4 6 73,1-4-6,-5 4 0,6-6 381,-3 0 1,-4 7 0,6 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4.770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0 82 11523,'7'-8'-906,"-5"-5"237,4 11 549,-6-4 0,0 7-27,0 4 0,0 3-108,0 7 0,0 0 93,0 0 1,0-1 10,0 1 0,0 0-91,0-1 0,-5-4-5,0 0 412,0 0-324,5 4 0,0-4 697,0 0-370,0-7 0,0 2-7,0-10-133,0-3 1,0-11-9,0-1 1,2 0 56,3 6 0,-2-6 119,7 0 1,-5-1-132,5 2 1,-2 2-13,2-2 0,1 7-127,-6 2 1,5 6 320,-5-6-200,6 6 1,-3 4 79,7 10 0,-7 3-64,-3 2 1,2 6-105,-2 4 1,1-2-191,-1 1 1,-2-4-60,7 4 0,-7-4 51,2 4 1,3-6-46,2 2 0,-2-4 101,2-1 0,0-7-339,5-3 558,-1-3 1,1 4 0,0 2-1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8.35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1 104 8133,'6'-15'0,"2"0"0,7 1-52,0 5-50,0-4 1,-1 12 1949,1-4-729,0 3-664,-7 2 0,10 0-381,-4 0-45,-2 0 0,6 0-403,-3 0 1,-2 0 102,-4 0-164,1 0 331,5 0 0,-7-2-9,-3-2-11,-3 2 0,-2-6-167,0 3 0,-7 3 155,-3-3 1,-3 4 26,-1 1 0,-6 0 117,0 0 0,1 0-84,4 0 0,0 6 130,1 4 0,-1 1-78,0-1 1,5 3 10,1-3 1,5 3 16,-1 2 0,-1 0 28,1-1 0,2 1-59,8 0 1,-2-2 0,7-3 1,4 3-451,6-4 1,6 0 41,-1 0 434,2-5 0,9 9 0,2-5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5.084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119 60 10195,'0'-15'-647,"0"5"768,0 0 0,4 5 428,1-4-366,0 5-426,-5-2 230,0 6 0,0 1-130,0 4 0,-6-1 71,-4 5 1,2 1 94,-2 5 1,2 0-22,-2-1 1,-3-1-211,3-3 0,2 3 73,-2-3-63,0 3 0,1 0 403,-1-3-210,6 3 1,-2-5 104,6 7 0,2-7-30,2-3 0,5 1 47,5-1 1,6 7-3,0-2 0,4-2 42,-4 2 1,4-6-87,-4 6 0,4-2-40,-4 2 0,-1 2-235,-4-7 219,0 6 1,-5-5-425,-1 4 255,-5 3 0,-4-6-132,-10 3 0,-10-2 131,-4-3 1,-4-4-108,-1 4 261,-7-3 1,-2-2-1,-6 0 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6.30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88 119 9622,'0'-25'0,"0"1"1027,0-3-2315,0 6 508,0 7 254,0 7 809,0 7-254,0 0 79,0 7 0,-4 2-174,-1 11 0,-2 4 192,2 11 0,2 1-68,-7 3 0,7 3 105,-2-3 0,-2 4-140,3 1 1,-6 0 45,5 0 0,0 5-122,5 0 1,0 0-18,0-5 1,-5-1 1,0-4 1,0-8-468,5-6 72,0-8 389,0 5 1,0-16 428,0-6-296,0-6 0,0-11-84,0-2 0,2 1 20,3-7 0,1 6 27,4-6 1,3 2 44,-3-1 1,1 3-13,-1 6 0,2 0 97,-7 1-129,6-1 0,-4 5-304,2 0 262,4 7-83,-4-4 1,0 14 57,1 3 0,-5 3-13,5 2 0,-7-1 38,2 1 1,-3 0-28,-2-1 0,0 1 46,0 0 1,-2-5-38,-3-1 0,2-1-45,-7 2 1,0 3 53,-4-3 0,-1-3 51,0-2 1,0 1-21,1-1 1,4 0 2,0-5 0,5 0 134,-5 0-173,7 0 529,-3 0-312,6 0 0,1 0-178,4 0 0,10-2 74,9-3 0,4 4-14,2-4 0,1 2-47,3-2 1,3 3-11,8-3 0,4-1-77,0 1 1,1 0 85,-1 5 1,-3-5-32,3 0 1,-7-5 33,-7 5 0,-3-4-54,-12 4 1,-5-5 60,-6 5-93,-5-6 1,1 9-60,-10-3 64,-3 3 1,-7-3 55,0 1 1,-1-1-6,-4 5 1,4 1 26,-4 4 0,4-2-36,1 7 1,-4 0 19,-1 5 0,0-5-14,6-1 0,4 1 68,0 5-50,0 0 0,-3-1 2,3 1 0,-1-5 149,6 0 1,0-6-30,5 6-139,7-7 1,6 9 37,6-7 0,8 0-150,-3-5 1,5 0 117,6 0 0,-4 0-11,3 0 1,2-7 67,-2-3 0,6-1-5,-6 1 0,0-3-53,-4 3 1,-3-3 0,-2-1 1,1-1 86,-6 0 1,-6 7-65,-4 3 0,-5-1-10,5 1-34,-7 0 1,5 5-9,-3 0 0,-3 1-26,3 4 0,-4-1-16,-1 5 0,0 1 2,0 5 50,0 0 1,0-1 103,0 1 1,0 0-131,0-1 65,0 1 0,-5 0-21,0-1 1,-4-4-61,4 0 0,-7-7 24,2 2 0,-3 2-8,-1-2 1,4 0-326,0-5 0,0-2-176,-4-3 551,-1-3 0,0-13 0,1-2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6.51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30 44 8459,'8'-14'40,"-3"-1"-54,-3 7 31,5 1 0,-6 10 147,4 7 0,-8 2-102,-2 12 0,-5 2 132,5 9 0,-1-3-91,1 7 0,3-4-221,-3 4 1,4-1-31,1 1 0,-5 2-157,0-7 0,0 5 26,5-5 0,0 6-257,0-6 0,2 0 536,2-4 0,-2-1 0,5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6.65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87 8459,'5'-15'697,"0"0"0,4 1 67,-4-1-155,7 7-154,-4-5 1,8 11-629,4-3 1,1 5-846,4 5 1,9-2 427,0 7 0,9-5-874,6 5 1464,3 0 0,13 4 0,2 1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7.55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0 163 9480,'9'0'-1348,"-3"0"1193,-6 0 858,0 0-375,7 0-306,-6 0 0,12 0 141,-3 0 0,-2 0-75,2 0 0,2 0 42,7 0 1,-1-5-21,7 0 1,-1-12 2,6 3 0,-1-4-128,0 3 1,1 0 45,-1 1 0,-6-1-134,-3 0 1,-4 5-59,-1 1-462,-1 5 318,-5-2 1,-3 7 193,-6 4 1,0 4-14,0 5 1,0 1 0,0 0 0,0 1 152,0 4 1,-5-4-25,0 3 0,0-2 146,5-2 1,0-1-45,0 1 143,0 0 0,2-1 14,3 1 0,-2-7-146,7-3 0,0-2-55,4 2 0,1-3 33,0 3 1,0-4-159,-1-1 1,3-1 32,2-4 1,-2 2-101,2-7 1,-3 0 57,-1-5 1,-5 1-188,0-1 0,-2 0-29,2 1 1,-4-1 150,-6 0 1,0 5 30,0 1 10,0-1 1,-6-3 67,-4 3 1,-3 2-29,-2 3 0,0 3 123,1-3 1,-1 5-59,0 5 0,-4-2 20,-1 7 0,1-2 20,4 2 0,2 3-61,3-3 0,-1 3 157,6 2 1,-2-2-96,2-3 1,4 3 217,-4-3 1,5 1-75,5-1 0,3 3-12,6-3 0,1-2-156,0 2 1,6-5 13,4 4 0,-3-5-3,3 0 0,-1-2-138,6-2 0,-1 0-143,1 0 1,-1 0 57,0 0 1,6 0-139,-1 0 0,0-5 25,-4 0 1,-3-4 57,-2 4 0,-4-7 240,-6 2 0,6-3 0,2-1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9.15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1 146 9351,'8'0'-2116,"5"0"2459,-12 0 0,6 8-191,-7 7 0,0 1 31,0 9 1,0 1-7,0 8 0,0-1-183,0 6 0,0-5-130,0 6 0,0 4 132,0 5 0,2 0-216,3-5 0,-2-5 54,7 0 0,-2-6-103,2 1 0,1-9-3,-6-6-66,6-9 415,-9-4 0,5-12-196,-7-4 0,0-9-140,0-6 0,-2-4 116,-3-6 1,-2 3 220,-2-7 0,-3-1-12,7-4 0,-4-2 124,4-3 1,0 4 9,5-4 0,0 3 231,0 2 0,0-3-93,0 2 1,0 1-43,0 15 0,1-2-219,4 11 1,-1 6-14,5 4 0,1 7-182,5-2 1,0 10 76,-1 4 1,7 4-229,4 2 1,-2 5 83,1-1 1,-4 3 149,4-3 1,-6 4 22,2 6 1,-9-4-34,-1-1 1,-7-4-36,2 5 1,-3-8 82,-2 3 0,-7-4 14,-2-1 1,-4 0-23,-2 0 1,-6-7-2,-4-3 0,2-4-100,-1-1 1,6 0 78,-2 0 0,4 0 50,1 0 1,2-1-51,3-4 0,2-2 40,3-3 0,4-3-35,-4 3 1,10-3 179,4-1 0,5-1-27,0 0 1,3 1 117,2-1 1,-1 0-131,7 1 1,-6 4 158,6 0 1,-7 2-314,1-2 1,2 2 141,-1 3 0,-4 3-253,-1-3 1,-8 5 86,7 5 1,-7 3 58,3 7 1,-7 0-38,2 0 0,1-1-45,-1 1 4,0 6 0,-5-5 35,0 4-2,-6-4 35,4-7 0,-6 2 587,3-6-177,3 0-354,-4-12 0,6-1-4,0-7 0,1 1 8,4-1 0,2 0-22,3 1 0,8-6 51,-4 0 0,6-1-130,0 2 1,-3 1 91,8-7 1,-1 6-200,6-6 1,-6 7 38,1-2 0,-7 4-44,1 1 1,-2 7-117,-3 3 184,1 4-66,0 1 1,-5 6 81,-1 4 0,-5 3-69,1 2 0,-2-5-55,2-1 219,-4 1 0,6 0-172,-7 0 340,0-7-102,0 4 0,-7-7-38,-2 0 1,0 0-44,0 0 1,-3 1 15,-7 4 0,2-2-3,-2 7 1,2-5 8,3 5 1,-6 0-169,0 4 1,1 1 137,4 0 1,5 0-14,1-1 1,0 1 66,0 0 0,2-1 7,7 1 1,0 0 25,0-1 1,2-1 168,3-3 0,3 2-173,6-7 1,3 4 0,2-4 1,-1 0-122,7-5 1,-6 0 115,6 0 0,-5-1-156,4-4 1,-4-3 73,4-7 0,-6 0-131,2 0 1,1-1-66,-1-4 1,-1-2 108,-4-8 0,0 6-13,-1-1 0,1 1 47,0-6 0,-6 3 55,1 2 0,-6 4-70,0 6 1,-2 5 582,-2 1-421,0 5 0,0-1-165,0 10 0,0 3 97,0 7 0,0 6 5,0 4 0,0-2-81,0 1 1,2 1 58,3 4 0,-2 1-60,7-1 1,-5 0 15,4 1 0,0-6 17,0 1 0,3-7 90,-7 1 27,6-2-72,-9-3 13,4-6 55,-6-1 0,-6-12-66,-4 0 0,-3-6-135,-2 1 1,0-3 130,1-2 1,1 1-276,3-1 0,-2 5 127,8 0 1,-3 0 77,2-4 1,3 4 240,-2 0-200,2 0 1,4-3 126,2 3 1,5-1-130,5 6 0,1 0 133,0 5 1,4-1-86,1-4 0,6 3 36,-1-3 1,1 4-59,-2 1 0,2 0-11,-6 0 1,4 1 111,-4 4 0,0-3-86,-6 3 1,1-4 526,0-1-416,-1 0 1,-1-1 9,-3-4 1,-3 1-130,-7-5 1,0 4-18,0-5 1,0 5 28,0-5-19,-7 7 0,1-5-229,-4 3 1,-3 3 59,3-3 0,-1 5-16,1 5 0,-3-1 48,3 5 0,2 1 38,-2 5 1,5 0 1,-5-1 0,7 1 166,-2 0 0,-1-6-46,1 1 146,0 0 1,5 5-112,0-1 0,1-5 17,4-5 1,-1 3-49,5-2 0,-4 0 4,5-5 1,0 0-64,5 0 1,-1 0 50,1 0 0,0-2 34,-1-3 1,1 2-68,0-7 1,0 2-27,-1-2 20,7-3 1,-4 7 19,2-4 1,-7 2-68,-2 3 0,-5 3 67,4-3 1,-4 4-164,5 1 0,-5 0 135,5 0 0,-5 1-260,4 4 1,-4-2 56,5 7 0,-5-5-132,5 5 1,-5-7-280,5 2 304,-1 3 328,6 0 0,6 1 0,2-3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9.37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0 7727,'8'7'-83,"-1"3"192,-7 9 1,2 4-101,3 7 0,-4 6-7,4 3 1,-2 5-42,2 5 0,-3 3-6,3 7 0,-4 0-69,-1 0 1,2-1-185,3 1 0,-3-7-67,2-3 0,-7-9-7,-2-6 372,-6-10 0,-4-2 0,-8-8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9.86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1 118 8544,'15'-23'0,"-6"-3"-290,1 6 0,0 6 77,5 4 1,-5 2 634,-1-2 1,-4 3-117,5 7 1,0 0-375,5 0 0,-1 0 22,1 0 1,0 0-116,-1 0 0,6 0 65,-1 0 1,1 5 107,-5 0 0,4 0-34,1-5 0,0 5 1,-6 0 97,1 0-102,0-5 52,-7 0-71,-2 0 23,-6 0 0,-1 0-36,-4 0 1,2 0 47,-7 0 1,0 0 8,-5 0 0,-1 0-17,-4 0 1,4 1-9,-4 4 0,4-1-14,1 5 1,1 1 2,-1 5 1,5 0 13,0-1 1,2 1-1,-2 0 1,-1-1 22,6 1 1,0 0-62,5 0 498,0-1-141,0 1-112,0 0 1,7-7-115,3-3 0,-2-5-31,1-5 1,1-2-69,5-3 1,-2-3-182,-3 4 1,3-4 131,-3-2 0,1 5 3,-1 0 0,3 2-65,-3-2 0,-2-1 63,2 6 0,-5 0 117,4 5-45,1-7 0,5 6 108,0-4 0,-6 8-75,1 2 1,0 7 21,5-3 0,-5 0-225,-1 0 0,1 1 112,5 5 0,-5-5-136,-1-1 1,1 0 99,5 0 1,-5 3-550,0-7 191,-1 0 457,6-5 0,0 0 0,-1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50.100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1 30 10154,'8'-7'-367,"5"-1"1,-10 0 216,7 3 0,-5 4 313,5 1 1,-7 8-149,2 6 0,-2 8-171,2 7 0,-1 2 122,5 3 1,-5 4-21,1 6 1,-4 0 8,-1 0 1,5 0 63,0 0 1,0 1-155,-5-1 1,0-5 78,0 0 0,0-6-264,0 1 0,-2-3 90,-3-2 1,2-4-58,-7-1 1,2-6 276,-2 2 0,-9-4 0,2-1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50.337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1 162 10154,'0'-21'-493,"4"5"118,1-4 0,5 4 389,-5 1 1093,0 0-720,2 1 0,-4 1-187,7 3 1,-6 3-190,6 7 1,-2-1 43,2-4 1,3 3-185,-3-3 1,3 4 26,2 1 1,0 4 28,-1 1 0,1 5 119,0-5 0,-1 6-19,1-1 0,0 3-79,-1 2 0,1 5-22,0-1 1,0 6-11,-1-6 1,-4 3 26,0-3 1,-2 2-131,2 4 1,3-4 14,-3-6 0,-4 4-193,-1 1 1,2 0-188,-2-6-266,-1 1 805,-4 0 0,7-1 0,1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8.92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177 87 8133,'-2'-15'319,"-3"1"0,4-1 119,-4 0-31,-3 7-210,-1-5 1,-5 11-1,-1-2 1,5 8-153,0 6 1,1 0 144,-6 5 0,0-4-208,1 9 1,4 1 73,0-1 1,7 4-217,-2-4 1,-2 1-67,2-1 0,0-4-77,5 3 1,0-2 110,0-3 1,5-4-8,0 0 1,7-2-64,-3 2 0,0-3 68,0-7 1,1 0 78,5 0 0,-2-2-12,-3-3 1,3-3 175,-3-7 1,1 0 7,-1 1 0,3-1 117,-3 0 0,-2 1-52,2-1 1,-7 0-6,2 1 1,1 4 29,-1 0-12,0 7-187,-5-10 147,7 11-115,-6 2 1,6 8 10,-7 7 0,5 0-14,0-1 0,0 1-34,-5 0 1,5-6 60,-1 1 144,8 0-139,-4 5 29,7-7 1,-1-2-37,1-6 0,0 0 9,0 0-11,-1 0 1,1 0 2,0 0 0,-1 0 29,1 0-8,0 0 57,-1 0 1,-4 0-58,0 0 485,-7 0-142,4 0-212,-7 0 0,0-1-47,0-4 1,-2 2 17,-3-7 1,4 5 5,-4-5 1,-2 5 101,2-5-255,0 1 1,5-6 126,0 0 0,0 1-330,0-1 1,0 5 88,0 0 1,2 2-165,3-2 0,-2-1-167,7 6 0,-5-5-336,5 5 0,-5 0 802,4 5 0,1 0 0,5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50.491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0 87 10154,'5'-23'-631,"0"3"-439,0 4 320,-5 1 637,0 7 0,0 3-117,0 10 1,0 3-116,0 7 1,0 1 350,0 4 1,6 3 0,2 6-1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51.374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148 221 14582,'14'0'0,"1"0"-543,0 0 0,0 0 271,-1 0 1,-4 0 599,0 0 0,-5 0 255,5 0-710,-7 0 1,3-2-102,-6-3-99,0 3 0,-6-9 287,-4 6 1,2 0 55,-2 5 1,0-5 55,-4 0 0,-1 1-34,0 4 0,0-2-81,1-3 1,-1 3 86,0-3 0,1 4-11,-1 1 0,0 0 173,1 0 0,4 0-239,0 0 1,5 0-136,-5 0-83,7 6-257,-10-4 388,11 5-128,-4-7 1,6-2 16,0-3 0,1 3-35,4-3 0,-1 2 99,5-2 0,-4 4-43,5-4 28,0-3 0,5 4 389,-1-5 0,-4 4-446,0-5 261,0 7 0,3-6 165,-4 5 0,0 0 84,-4-6-513,-4 7 8,6-10 0,-7 10 191,0-7 0,0 5-163,0-5 111,0 7 0,0-5-23,0 3 289,-7 3 1,4-4-252,-7 6 759,7-7-457,-4 6 492,7-6-623,-6 7 494,4 0-280,-4 0 1,7 0-193,4 0 117,-3 0 11,11 7 1,-5-6 178,7 4-300,-1-3 1,3-2 154,2 0 0,-2 5-161,2 0 0,-2 0-73,-3-5 0,1 1 13,0 4 0,-1-2-5,1 7 1,0-5-39,0 5 1,-1-5 16,1 5 1,0-2-17,-1 2 0,-4 3-5,0-4 1,-5 4-163,5 2 0,-5 0 33,4 0 0,-5-1-102,0 1 0,-2 0-121,-2-1 1,0-4-642,0 0 585,0 0 0,-2 3-354,-2-3 48,2-4 712,-11-6 189,11 0 1,-4-2 347,6-2-490,0-5 1,1-5-41,4-1 0,-1 0 16,5 1 0,-4-1-19,5 0 0,0 1 175,5-1 1,-6 0-118,1 0 0,0 6-265,5-1 0,-1 7 46,1-2 0,0 3 360,-1 2 1,3 0 120,2 0 1,-2 7 152,2 2 0,-1 4-82,2 2 1,-4 1-97,4 4 0,1-4-141,-1 4 0,4-4 116,-4-1 0,1 0-433,-1-1 1,-3-1 37,8-3 0,-7 2-236,2-7 338,2 0 0,-5 1 1,4 2-1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06.209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5675 427 8036,'0'-24'0,"0"1"-1457,0 2 1646,0 1 1,0 10 1644,0 1-1652,0 5 107,0-2-245,-7 6 1,-3 0 163,-9 0 1,-3 0-262,-2 0 0,-9 0 31,4 0 0,-10 0 18,0 0 0,-6-5-7,-4 0 0,2-5 124,-7 5 0,-5-6-5,-4 1 1,-1 2-57,5-2 1,0 2 12,1-2 1,-1-1-47,0 6 0,2-5 72,3 5 0,-2 0-74,7 5 0,-6-1-5,1-4 1,-3 3-20,-2-3 0,0 4-4,0 1 1,-6 0-57,-3 0 1,1 0 59,-2 0 1,5 0-62,-4 0 0,4 0 45,-5 0 0,9-5 25,1 0 1,0 0 2,5 5 0,2 0-1,-2 0 0,7-5 48,-2 0 1,3 0 116,2 5 0,-7 0-119,-2 0 1,0-5-6,-1 0 0,5 0-87,-4 5 1,4 0 71,-5 0 1,6 0-98,-1 0 0,8-1 78,2-4 1,2 3-23,-3-3 1,0 4 13,5 1 0,-1 0 16,2 0 0,1 0-6,-6 0 0,5 0 17,-5 0 1,4-5-25,-4 0 1,2 0 15,-2 5 1,3 0-88,6 0 1,1 0 54,-1 0 1,-2 2-9,2 3 0,-1-4 13,12 4 1,-6-3 5,6-2 1,-6 5 100,6 0 0,-3 1-128,3-1 0,1-3 45,-7 2 0,2 3-15,-1-2 1,-4 5-44,4-5 1,1 4 14,-2-4 1,2 5-9,-1-5 0,-4 5-10,4-5 0,1 5-1,-2-6 0,1 6 38,-6-5 0,1 7-23,0-3 0,-1 0 25,1 0 0,-6 1-10,1 5 1,0 0 12,4-1 1,1-4 0,0 0 1,1 0-11,3 4 1,-2 1-8,2 0 1,2 1-14,-1 4 0,4-4 1,-4 4 0,4-2-6,-4 1 1,4-3 5,-5 4 0,3 3-2,-3 1 1,2-1-65,4 2 0,2-6 37,-2 6 1,-3-6 8,3 6 1,-6-7 39,6 2 1,-6 1-2,6-2 0,-6 6 14,6-6 0,-6 6-24,5-5 0,-1 6 14,2-2 0,2-1-6,-2 2 0,2-3 18,3 3 1,-1 4-29,0 1 1,1-6-7,-1 6 1,5-4-32,0 3 1,1 5-1,-6 1 0,0-1 27,0-5 0,2 1 0,4-1 0,-5 6-37,5-1 1,-3 0 36,2-4 0,-3 4 24,4 0 1,2 2-12,2-2 0,-1-1 16,1 6 0,0-4 27,5 4 1,0-5 2,0 5 1,0-6-28,0 1 0,0 2-9,0-2 1,1 2-25,4-1 0,-3-4 26,3 3 0,-3-3-6,-2-2 1,1 2-2,4 4 0,-3-4-7,3 3 0,-4-3 31,-1-2 1,0 1-7,0-1 0,0 6 60,0-1 1,5 0-58,0-4 1,0 4 13,-5 0 1,2 5-6,2-4 0,-2 1-39,3-2 0,-3-1 28,-2 6 0,0 0-5,0 5 1,0 0-5,0 0 0,0 0-10,0 0 0,0 1 86,0-1 1,5 0-69,-1 0 1,6 0 29,-5 0 0,5-5-20,-5 0 0,1-4-33,-1 4 1,-3-2 22,3 3 1,-4-4-2,-1-7 0,0 0-12,0 1 1,5 4-13,0 0 1,0 1-8,-5-6 0,2 0 22,3 1 0,-2 4 19,7 0 1,-5 2-19,4-1 0,-5 1 111,1 3 0,3 3-94,2-2 1,-2-3 2,2 2 1,-7-6 4,2 1 0,1 2 0,-1-2 1,5 1-27,-5-6 0,5 1 27,-5-1 0,4 5-16,-4 1 1,2-1 3,-2-5 1,-2 1-30,7-1 0,-7 0 13,2 1 1,-2 1-2,2 3 1,-3-3-12,3 3 1,-2-2 19,2-3 0,-4 0-4,4 1 0,2-1-8,-2 1 1,1-1-1,-1 0 0,-2-4 6,7-1 0,-5 1 50,5 4 0,-2 1-47,2-1 0,-2-1 1,-3-4 1,-2 4-3,7-3 0,-5 1-1,5-2 1,-7 4-2,2-4 1,1-1 5,-1 2 1,5-2-17,-5 1 1,5-1 9,-5-3 0,1-4-5,-1 4 1,-2 1 24,7-2 0,-5 3 2,5-3 1,-5-1-19,5 7 0,-1-6 2,6 6 0,-5-1 8,0 6 0,-5-4-4,4 3 0,1-8 6,5 9 0,-5-4-5,-1 3 1,1 1 50,5-1 0,0 1-53,-1-1 0,1 5 0,0 1 1,-1-1 12,1-5 1,0 1 3,0-1 0,-1 0-37,1 1 1,1-1 28,4 1 0,-4-8-31,4-2 0,-4-4 24,-1-1 1,0 0-18,-1 0 1,6-2 17,-1-4 1,3 3 0,-3-7 1,-1 1 32,7-1 1,-1 2 13,6 2 0,-1 0 68,0-4 0,6 1-93,-1 4 0,5 3-40,-4-3 1,5 3 48,0 2 0,2-6-43,2 1 1,-1-2 12,-4 2 0,3 3-9,-3-3 0,9-2 2,1 2 1,0-5 0,-5 5 0,5-2-30,0 2 1,10 3 31,-5-4 0,6 3-43,-6-2 0,3 3 44,2-3 0,0 1-57,-1-1 0,1 1 32,0-6 1,0 5-9,0-5 1,-1 0 5,1-5 0,2 5 1,2-1 0,-1 1 7,7-5 1,3 2-5,1 3 0,4-3-97,-8 2 1,4-2 103,6-2 1,1 5 98,3 0 0,-3 5-83,-7-5 0,3 1 2,2-1 0,2-2-14,3 7 1,2-5-3,-6 5 1,1-7-98,-2 2 1,0 1 103,1-1 1,-1 5-53,-9-5 0,3 2 27,1-2 1,4-2 66,-4 7 0,4-6-22,-8 6 0,-2-5 11,1 5 0,-1-7-26,2 2 0,1 2 3,-6-2 1,1 1 7,-1-1 1,1-3-2,4 3 1,1 1-79,-6-1 0,1 2 7,-1-3 1,-4-2 49,4 3 1,-4-2 13,-1 2 0,2-3 2,2 3 0,3 1-23,2-1 1,2 2 2,-6-2 0,8-4 11,1 4 1,-6 2 1,2-3 1,-2 1-4,-3-5 0,6 2-1,-2 3 1,-1-3-3,2 2 1,-2-2-32,2-2 1,4 0-4,1 0 0,1 5-259,8 0 0,0 1 118,6-1 1,0-3 97,4 3 1,-8-4 31,4-1 0,-9 2 70,3 3 0,-3-3-31,8 3 0,-3-4 9,8-1 0,-1 5-65,1 0 0,5 2 27,-44-5 1,-1 0 0,47 2-250,-48 0 1,-1 1-1,49 0 252,-49 0 1,1 0-1,0-1 1,0 0 31,2 1 0,0 0 0,-2 1 1,0 0-21,2-4 1,0 0 0,-1 4-1,-1 0 20,-1-1 0,1 0 0,0-1 0,2 0 3,2 1 1,0 0 0,-2-1-1,-1 0 7,3 1 1,0 0-1,1 1 1,-1-1 0,0-2 0,1-1 0,1 3 1,1 1 7,3 0 1,-1-2 0,-5 0 0,0-1 2,1-1 0,-1 1 1,0 0-1,1 0 4,-1 0 1,1-1-1,0 1 1,1-1-11,1-2 1,0 0 0,-2 2 0,-1 1-10,0-1 1,0 1-1,1 0 1,-1 0-4,3 0 1,0-1 0,1-1 0,1 0 4,-3 1 0,1 1 0,2-2 0,-1-1 5,-4 0 1,1 0 0,3 0-1,1 0-5,0 0 1,0 0 0,5 0 0,0 0-2,-2 0 0,0 0 1,0 0-1,1 0-26,-4 0 1,0 0 0,-1 0 0,0 0 22,1 0 1,0 0-1,3 0 1,-1 0 0,-1 0 1,-1 0 0,3 0-1,-1 0-2,-4 0 0,0 0 0,2 0 1,2 0-74,3 0 0,0 0 1,2 0-1,0 0 45,-2 0 0,0 0 1,2 1-1,0 0-127,-4 1 1,-1 1 0,2-2 0,-1 0 156,0 1 1,0 0 0,2 2 0,1-1-17,-3-1 1,0 1 0,1 0-1,-1-1 26,-3-2 0,0 0 0,2 2 1,0 1-20,3-1 0,0 1 0,2-1 0,0 0 46,-2-1 0,0-2 0,-1 1 0,-1 0-43,-5 0 0,0 0 1,0 0-1,1 0 45,1 0 0,1 0 1,-1 0-1,0 0-29,0 0 0,1 0 1,-1 3-1,0-1-19,-4 1 0,-1-1 0,2 1 0,1-1 22,2-2 0,1 0 0,0 0 1,0 0-2,2 0 1,-1 0 0,0 0 0,-2 0-17,-2 0 1,0 0 0,0 0-1,0 0 0,-1 0 0,1 0 0,2 0 0,1 0 0,-1 0 1,0 0-1,-2 0 1,0-1 3,-3-2 1,1 1 0,-2 1 0,1 0-42,0-1 1,0-1 0,3 2 0,0 0 73,-5 1 0,0 0 0,2 0 0,0 0 4,-4 0 0,-1 0 1,1 0-1,-1 0-5,3 1 0,0-2 1,0-1-1,0 0 1,-3-1 1,1 1 0,0-1 0,0 1-4,41 2 1,-42-1 0,0 0 4,0-1 1,0-1-1,41 2-62,1-4 0,-6-2 77,1 2 0,0-1 66,0 1 1,-5 3-128,1-3 1,-8-1-5,3 1 0,1-5 57,-2 5 1,1-5-55,-6 5 1,-1-6-1,-3 1 1,2 2 33,-2-2 1,-4 0-96,-1-4 0,1 4 372,-1 0 1,1 2-404,-1-2 0,-3-3 51,2 3 1,-2 2-12,-2-2 1,-1 5 86,1-4 1,-5 4 1,0-5 0,-2 5 434,2-5 1,3 5-412,-3-4 1,-3 0 310,-2 0 1,-5-4-349,-5 3 0,5-3 272,0-2 0,-1 2-242,1 3 1,0-3 0,-5 3 0,8-3-44,2-2 0,-1 1-13,-9-1 0,3-1 160,-2-4 0,-3 4-120,2-4 1,-6 2 46,1-1 0,-1 1-34,1-7 0,-1 6-117,6-6 0,-6 2 66,1-1 0,2-4-6,-2 3 1,6-2 10,-6-3 1,2 1-26,-2 0 0,-3-1 161,3 1 0,2-1-85,-1 1 0,-1 0 6,-5-1 1,-4 1-18,-1-1 0,4-1-22,2-3 0,1 3-7,-12-3 1,6-4-1,-6-1 1,7-4-37,-1-1 0,-4-1-12,-1-4 1,1 3-63,-1-3 1,4-2 80,-4 2 1,1-1-133,-2 1 1,-1 3 77,7-3 0,-2-2 310,1 2 0,2-5-94,-6 5 1,6-6-360,-1 1 0,1-2 231,-2 3 1,2 2 358,-6 7 0,5 0-234,-6 0 0,6 0-75,-6-1 0,1 1-175,-5 0 0,-2-6 123,-4-4 1,4-2-233,-3 2 1,-3 4 74,-2 6 1,1-1 197,-1 1 0,5-5-107,-5 0 0,0 0 28,-5 5 1,1-5 13,4 0 0,-1-10 24,5 6 0,-5-1 111,0 10 0,5-5-116,0 0 1,0 0 150,0 4 1,-4 1-113,5 0 1,-7 0 26,2 0 0,2 0-13,-2 0 1,0 5 15,-5 0 0,0-1-156,0-4 1,0 0 83,0 0 1,0 5-188,0 0 1,0-1 102,0-4 0,0 0-120,0 0 1,0 0 155,0 0 0,0 0 73,0 0 1,0 0-39,0 0 0,0-1 120,0 1 1,5 4-111,-1-5 1,6 9 33,-5-8 1,7 8 245,-3-3 1,0 5-53,0-5 1,-1 4-191,2-4 1,3 5-26,-3-5 1,-2 4-12,2-4 0,-7 0 18,2-5 0,2 5-102,-2 0 1,1 4 87,-1-4 1,-3 6-32,3-1 0,1 3 62,-1 2 0,2-1-42,-2 1 1,-4 0-49,4-1 0,-2 1 0,2-1 1,-3 1 61,3 0 1,-4-1-57,-1 1 0,0 3-97,0-4 0,0 4-38,0-8 1,-1 3 140,-4 1 0,-2-4-54,-2 0 1,-5-1 29,5 6 1,-4 0 122,-2-1 1,2 2-75,3 4 1,-3-2 12,3 6 0,2 1-11,-2 4 0,2 0 18,-2 1 1,-3-1-164,3 0 1,-3 2 134,-1 3 0,-1-3-65,0 3 1,-1-3 42,-4-1 0,2 4 0,-6 0 1,-1 0-9,-4-4 1,0-1 5,-1 0 0,1 2 8,-1 3 0,-1-1 3,-3 6 0,3-6 28,-3 1 0,3 3-28,1 2 1,-4 2 52,0-2 0,-6 4-51,6-4 0,0 3 15,4 2 1,-4-5-18,0 0 1,-7 0 3,2 5 1,1 0 40,-1 0 0,0-1 4,-5-4 1,-5 1 84,0-5 0,-2 4-106,2-5 1,-3 0 97,-7-5 0,-5 6-83,1-1 1,4 2 8,5-2 1,0-3 33,-5 3 0,-3 2-2,3-2 1,-1 7-44,11-2 0,-6 3-3,1 2 1,-4-5 2,0 0 1,-1 1-9,0 4 1,0-5-15,0 0 1,1-5 23,-1 5 1,-5-1-17,0 1 0,-1-2 9,1-3 1,4-1-3,-4 6 0,4-5 12,1 5 0,0 0 0,1 5 1,-1 0-10,0 0 0,5 0 3,0 0 0,-1 0-43,-9 0 1,3 0 10,-2 0 1,2 0-5,3 0 0,-3 0-2,-3 0 0,4 0-6,-4 0 0,2 0 28,-1 0 1,0 0-5,-5 0 0,1 0 68,-2 0 1,4 0-72,6 0 0,-6 0 126,-4 0 1,4 0-106,1 0 1,-1 0 39,1 0 0,-6 0-24,1 0 1,-1 0-148,2 0 0,-6 0 135,1 0 0,-3 0-6,-7 0 0,11 0-67,-1 0 1,1 0 70,-6 0 0,1-1-45,-7-4 0,8 2 31,-3-7 1,4 5-1,2-5 1,-6 7-6,1-2 1,0 2-2,4-2 1,2 3-1,4-3 1,-4 4 1,3 1 1,-1 0 22,1 0 0,-1 0-18,6 0 1,-9 0-3,4 0 1,-6 0 0,7 0 0,1 0 5,-2 0 0,-3 0 10,-1 0 0,-2-5 2,11 0 1,-2 0 2,3 5 0,-3-5 3,-2 0 1,3-5 49,6 5 1,-2-1-59,-2 1 1,2 3 4,-3-3 1,-1 2 3,1-2 0,-1 4-14,1-4 1,-1 3-17,-3 2 0,2-5-3,7 0 0,-4 0 4,-1 5 0,-5 0-9,6 0 1,-1 0-56,5 0 0,0 0 64,1 0 1,-6 0 24,0 0 1,-1 0-27,1 0 0,-1 0 16,-4 0 1,-7 0 5,2 0 1,-3 0-153,4 0 1,-1-1 210,1-4 1,-6 3 5,1-3 0,0-1 116,4 1 0,1-2-84,-1 2 1,-4 4-53,-1-4 0,-4 3 18,5 2 1,-6-5 50,6 1 0,-10-1-117,4 5 1,-4 0-185,10 0 0,-7 0 99,2 0 0,-9-5-121,-1 0 1,5-2 110,5 2 1,-2 4 36,-8-4 1,8-2 91,-4 2 1,9-1-83,-3 1 0,0 3 107,-5-3 0,1-1-43,4 1 0,-4-2 12,4 3 1,-4 2 1,-1-3 0,2 3-1,2 2 1,-2 0-57,2 0 0,-4 0 33,-5 0 1,5 0-315,0 0 0,-5-4 308,4-1 0,-4 0-6,0 5 0,10-5 13,0 0 1,-1-2 0,1 2 0,-3 2-11,-3-7 1,1 7 4,0-2 0,0-1 6,0 1 0,3-5-3,-4 5 0,9-5-10,-8 5 1,8-4 8,-3 4 0,5-2-33,-6 2 0,6 2-24,-5-7 1,4 7-10,-4-2 0,0 2 39,-6-2 0,3 3-6,2-3 1,0 2-15,5-2 1,-6 4 11,2-4 0,3-2 61,2 2 0,2-5-41,3 6 0,-7-6 149,-3 5 1,7-2-78,3 2 0,3 2 19,-4-7 0,-1 7-45,-3-2 1,7 2 6,-2-2 1,3 3-34,-4-3 0,1 4 30,-1 1 0,6-2-81,-1-3 1,-4 4 46,-6-4 0,-6 3-15,2 2 1,-4 0-241,-1 0 1,-2 0 265,-3 0 0,42 0 0,-2 0-32,-1 0 1,0 0-1,-4 2 1,0 1 19,6-1 1,1 1 0,-5 0-1,-1 0-67,1 0 0,0-1 0,-7 0 1,0 0 39,-1 2 0,1 1 1,-1-2-1,0-1-224,5 3 1,1 0 0,-4 0 0,-1 0 193,0 2 1,-1 1 0,-4-1 0,-1 0-410,-2 0 0,0 1 462,-2 2 0,0 1 0,0-2 0,-1 0 0,0 2 0,-2-1 0,-2-1 0,-1-1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12.33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132 44 8284,'-8'-6'0,"0"2"-395,3-5 140,3-1 0,-6 2 557,3 3-98,4 3 1,-11 9 131,7 2 0,-4 6-237,4 5 1,-7 3-51,2 6 1,4 0-119,1 1 0,-2 4 51,3 0 1,-3 2-25,2-1 0,4-4 81,-4 3 0,3-3-250,2-2 1,0-4-103,0-1 1,0-1-105,0 2 1,5-4-49,0-6 1,6-6 464,-1 1 0,3-6 0,2 2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12.66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131 74 8391,'8'-15'0,"4"0"130,-8 1 0,8 4 326,-2 0 1,-2 7-203,2-2 0,1 3 11,9 2 1,-2 2-310,6 3 1,1 3 147,4 7 0,5 6-259,1 3 1,4-1 118,-5 2 0,5 1 58,-4 8 0,4-3-17,-5 4 0,-5-4-166,-4-2 0,-9 0 138,-1 1 0,-7-2 42,-8-4 0,-1-3 16,-4-6 1,-10 0 0,-10-1 1,-9 4-143,-5-3 0,-5 3 20,-5-8 0,1 3 26,-5 2 1,-1-2-63,-5-4 0,7 3-165,3-7 1,8 0 48,2-5 1,8 0-78,1 0 0,12 0-458,8 0 508,7 0 1,-2-5-248,10 0 512,10 0 0,8-2 0,6-1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13.37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0 250 8356,'22'0'0,"-6"-6"-299,4-4 1,1-1 61,-2 1 0,1-2 1018,-5 7 0,-1-1-308,1 1 1,0 3-448,-1-3 0,1 2-24,0-2 1,4 2-16,1-7 1,5 0 32,-6-4 1,2 4-6,-1 0 1,-4 0 6,4-4 1,-4 4 35,-1 0 1,-5 2 260,0-2-275,-7-3-116,3 5 1,-12 0 19,-4 3 1,-3-2-160,-2 2 0,-4 0 103,-1 5 0,-1 7-122,1 3 1,2-2 209,-6 2 0,4 1-37,-4 9 0,6-4 42,-2 4 1,4 1-74,1-1 1,0-1 222,1-4 1,1 4-94,3 1 1,-2 1 135,7-1 1,1-4-43,4 4 0,6-4 101,4-1 1,9-2-235,6-3 0,3 1 0,1-6 0,2 0-83,3-5 0,-1-2 80,6-3 1,1-3-103,4-7 0,-5-4 119,0-1 1,-1-6 115,1 2 1,-3 1-93,-7-2 1,-4 6 18,-1-6 0,-6 7-79,2-1 0,-4 4 57,-1 5 0,-5-3-109,-1 3 145,-5 4-108,9-1-11,-12 7-39,6 0 31,-14 0 1,4 0-59,-7 0 106,0 0 0,-4 5-10,-1 0 0,5 6 16,0-1 1,1 3-18,-6 2 1,5 0 17,0-1 0,2 1-1,-2 0 1,-1 1 7,6 4 1,-5-4-25,5 4 0,0-4 1,5-1 0,0-1 141,0 1 0,2 0-126,3-1 0,5 0 139,9-5 1,-1-2-117,7-7 0,-1 0 109,6 0 0,1 0-82,3 0 0,-3-2 5,3-3 1,2 2-11,-1-7 0,-1 2-8,-5-2 0,-1-3-223,-3 3 0,-3 2 65,-2-2 1,-9 6-690,4-6 556,-3 0 0,-4 0-406,-3 0 1,-2 7 126,2-2 0,-4 2-322,4-2 854,-3 3 0,-9-4 0,6 6 0,-6-7 0,7-1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13.76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118 207 8300,'7'-15'364,"-6"5"129,4 0 1,-1 7-169,1-2 1,-4 2 232,4-2-496,-3 3 1,-1-4 149,4 6 0,-3 1-30,3 4 0,-4-1 80,-1 5 1,0 6-216,0 5 1,0 6-69,0-2 0,0 4-212,0 1 1,-5 2 33,1 4 0,-1-3-177,5 8 0,0-1 88,0 5 1,0 0 28,0 0 0,0 0-125,0 0 0,0-6 85,0-4 0,5-9-509,-1-6 558,1-9 1,-6-5 271,-4-10 1,-3-11-164,-7-14 1,0-6 48,1-8 0,4-6 162,0-4 1,7-5-76,-2-5 1,-2 2 138,2-6 1,1 7-40,4 2 1,1 2 476,4 8 1,2 7-116,2 7 0,4 13 64,-3 7 1,3 7-228,2 8 0,0 0-242,-1 0 0,1 1-106,0 4 1,-5 3 98,-1 7 1,0 0-233,0 0 0,-2 4 58,-7 1 0,0-1-15,0-4 1,0 5 22,0-1 1,-7 1 28,-2-5 0,-5-1-91,0 1 0,-6 0-208,1-1 0,-6-4-456,5 0 0,-6-5 847,2 5 0,-4-1 0,-1 6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14.41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265 102 8444,'0'-23'130,"0"3"0,2 1-130,3 4 404,-4-3 0,8 16-186,-4-3 0,-4 5-350,4 5 0,-3 8 178,-2 7 0,0 6 45,0-1 0,0 7-46,0 3 0,-2 5 30,-3 0 1,2 4-160,-7 5 1,-1-4 147,-9 4 1,4 4-173,-4 1 0,-1-4 56,1-1 0,-6-5-160,2-5 1,2 2 131,3-6 0,-1-3-159,6-7 0,-4-4-57,8-6 1,3-1-33,2 1 275,4-7 1,2-1-91,4-7 1,3 0 380,7 0 0,1 0-48,4 0 0,3-5-55,6 0 1,6-6-81,-1 1 1,7 2 172,-2-2 0,-1 0-136,1-5 1,3 1-22,2-1 1,2 0-354,-12 0 1,6 6 100,-6-1 0,0 5-35,-5-5 0,-6 7-76,-3-2 0,-4-2-99,-1 3 0,0-6 95,-1 5 296,-5 0 0,4-8 0,-5-3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14.81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147 132 7734,'2'-8'1046,"3"3"-1012,-3 4 1,6-4-21,-3 0 0,-2 0-12,7 5 0,-5 0-49,4 0 1,-4 0 102,5 0 1,-5 0 55,5 0 0,-5-5-10,4 0-47,-5 0-116,9-1 5,-12-2 40,6-7 1,-9 2-8,-3 3 1,-3-1-25,-6 6 0,-3-5 47,-2 5 1,2 0-33,-2 5 0,-3 0 9,3 0 1,-2 5-78,1 0 1,4 11 48,-4-1 0,4 5-1,1-1 1,7-1 34,3 7 0,3-7-9,2 1 0,0 2 20,0-1 0,2 0 6,3-6 1,8 1 43,7 0 1,6-2-62,-2-3 0,4-4-260,1-6 1,2 0 158,4 0 0,-3-1-158,8-4 0,-3-4-24,2-5 1,2-1-54,-7 0 0,6-1 353,-6-4 0,-6 4 0,6-12 0,-3 5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15.52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294 161 8409,'8'0'-1299,"-1"-2"1135,-7-3 608,6 3 360,-4-4-183,5 6-596,-7-7 66,0 6 1,-7-6 21,-3 7 0,-3 0-49,-1 0 1,-6 0 6,0 0 1,-4 2-24,4 3 0,-6 3-167,2 7 1,2-1 73,3 1 1,-2 1 97,1 4 1,0-4-229,6 4 0,1-2 35,3 1-15,3-2 0,7 4 187,0-6 1,5-6 2,0 1 1,11-6 3,-1 0 1,3-2 15,-3-2 1,4 0 23,1 0 1,4-6-56,-4-4 0,5-3 2,-6-2 1,2-1 19,-1-4 1,-5 4 75,-1-4 1,1 4-35,-5 1 0,-2 2 95,2 3-204,-7-3 0,4 10-16,-7-7-352,0 7 265,6-4 0,-4 14 46,3 3 0,-2-2-98,2 2 60,-3-1 0,9 6 94,-6 0 0,5-5-6,-5-1 0,1-5 107,-1 1 1,-2 1-118,7-1 0,-5 0 37,5-5 1,-5 0-13,4 0 1,-4 0-264,5 0 0,-2-2 154,2-3 1,2 2-19,-8-7 1,6 5 82,-5-4 4,7-1 67,-4-5 0,2 2 205,-1 3 1,-5 2 46,1 3 1,-2 4 79,2-4-177,-4 3 16,12 2-141,-11 0 8,11 7 1,-6 1 10,2 6-68,-2 1 0,-7 0 70,0-1-97,6 1 0,-4 0 59,3 0 1,-3-6-103,-2 1 120,0-7 446,0 11-166,0-13-112,0 6 0,-2-9-83,-3-3 0,3 2 150,-2-7 1,2 0-90,2-4 1,0-6-33,0 0 1,5-4-230,0 4 1,6-6-13,-1 2 1,3-2-188,2 1 1,-1-1 67,1 6 0,-5 1-150,0 4 1,-5 2 106,4 3 0,-4 4-126,5 6 0,-5-5-448,5 0 0,-7 2 288,2 7 0,-2 0 530,2 6 0,-3-1 0,11 13 0,-5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93BED-D6B3-334D-9CE3-F2869B7E72EB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38242-73CB-2B43-8C76-644A7A8E8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27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721E7-7F6A-F74A-9FB6-F365C88E8A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36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721E7-7F6A-F74A-9FB6-F365C88E8A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27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721E7-7F6A-F74A-9FB6-F365C88E8A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38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721E7-7F6A-F74A-9FB6-F365C88E8A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52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721E7-7F6A-F74A-9FB6-F365C88E8A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72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721E7-7F6A-F74A-9FB6-F365C88E8A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74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721E7-7F6A-F74A-9FB6-F365C88E8A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98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721E7-7F6A-F74A-9FB6-F365C88E8A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693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112776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160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C474A38-ED30-0D4F-A52D-63AB038386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78784" y="0"/>
            <a:ext cx="4013215" cy="60073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6492368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6492368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72390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5295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2577691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112776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1241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85B9CD-4A62-3F4D-AD12-EDA3029F3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8945-93FC-CD4D-85EF-05021FBA20E6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B70D28-17B4-484F-B9CF-8FB2A7D9F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56DA1-CF47-554F-AA8D-FC1CAB4B2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273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C474A38-ED30-0D4F-A52D-63AB038386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78784" y="0"/>
            <a:ext cx="4013215" cy="60073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6492368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6492368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72390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2769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298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63D02-5D68-2446-BED9-278D18189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A08036-1B1E-5E42-8B9A-E37942779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8945-93FC-CD4D-85EF-05021FBA20E6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26A52-DAA8-9C48-A3A0-D2054EC34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BD854F-03E4-DE46-8F59-BE835B91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31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85B9CD-4A62-3F4D-AD12-EDA3029F3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8945-93FC-CD4D-85EF-05021FBA20E6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B70D28-17B4-484F-B9CF-8FB2A7D9F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56DA1-CF47-554F-AA8D-FC1CAB4B2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92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D85BAD0-EAE7-B440-AD61-5D819097A9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" r="23431"/>
          <a:stretch/>
        </p:blipFill>
        <p:spPr>
          <a:xfrm>
            <a:off x="4770372" y="0"/>
            <a:ext cx="7406640" cy="60189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432078-29D1-D441-983C-E84A33577F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3931" t="29788" r="-675" b="13289"/>
          <a:stretch/>
        </p:blipFill>
        <p:spPr>
          <a:xfrm>
            <a:off x="0" y="0"/>
            <a:ext cx="82296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D063E73-448E-2E4C-99BB-CC2E7FEE1ED4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859C034-EDF0-724A-B765-C705FDD3B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92A000-348D-EB46-93B4-17FBDF0D799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BEB809-3D09-A445-BE60-71CA746B79C1}"/>
              </a:ext>
            </a:extLst>
          </p:cNvPr>
          <p:cNvCxnSpPr>
            <a:cxnSpLocks/>
          </p:cNvCxnSpPr>
          <p:nvPr userDrawn="1"/>
        </p:nvCxnSpPr>
        <p:spPr>
          <a:xfrm>
            <a:off x="949452" y="4095948"/>
            <a:ext cx="6403848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190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463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2756821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A35055-56D4-C74A-A431-BA6678FFA9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67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334414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1E21CAA-EB70-A54F-A7B2-53DD39363DCF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1F6EB-908C-494B-8ED8-132FA6ECA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C82D6-7EA9-5B4D-9D85-9E499C285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3657"/>
            <a:ext cx="10515600" cy="4157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947A0-B994-684B-9069-CB659E42A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E25925-9301-F84B-928D-FA6618766EA2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74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60" r:id="rId9"/>
    <p:sldLayoutId id="2147483661" r:id="rId10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6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D9E77D-224D-8648-B3B1-DE9C90AFF50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559200" y="1477264"/>
            <a:ext cx="3073600" cy="3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806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0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72.png"/><Relationship Id="rId117" Type="http://schemas.openxmlformats.org/officeDocument/2006/relationships/image" Target="../media/image416.png"/><Relationship Id="rId21" Type="http://schemas.openxmlformats.org/officeDocument/2006/relationships/customXml" Target="../ink/ink371.xml"/><Relationship Id="rId42" Type="http://schemas.openxmlformats.org/officeDocument/2006/relationships/customXml" Target="../ink/ink382.xml"/><Relationship Id="rId47" Type="http://schemas.openxmlformats.org/officeDocument/2006/relationships/image" Target="../media/image382.png"/><Relationship Id="rId63" Type="http://schemas.openxmlformats.org/officeDocument/2006/relationships/image" Target="../media/image390.png"/><Relationship Id="rId68" Type="http://schemas.openxmlformats.org/officeDocument/2006/relationships/customXml" Target="../ink/ink395.xml"/><Relationship Id="rId84" Type="http://schemas.openxmlformats.org/officeDocument/2006/relationships/customXml" Target="../ink/ink403.xml"/><Relationship Id="rId89" Type="http://schemas.openxmlformats.org/officeDocument/2006/relationships/image" Target="../media/image402.png"/><Relationship Id="rId112" Type="http://schemas.openxmlformats.org/officeDocument/2006/relationships/customXml" Target="../ink/ink417.xml"/><Relationship Id="rId16" Type="http://schemas.openxmlformats.org/officeDocument/2006/relationships/image" Target="../media/image367.png"/><Relationship Id="rId107" Type="http://schemas.openxmlformats.org/officeDocument/2006/relationships/image" Target="../media/image411.png"/><Relationship Id="rId11" Type="http://schemas.openxmlformats.org/officeDocument/2006/relationships/customXml" Target="../ink/ink366.xml"/><Relationship Id="rId32" Type="http://schemas.openxmlformats.org/officeDocument/2006/relationships/customXml" Target="../ink/ink377.xml"/><Relationship Id="rId37" Type="http://schemas.openxmlformats.org/officeDocument/2006/relationships/image" Target="../media/image377.png"/><Relationship Id="rId53" Type="http://schemas.openxmlformats.org/officeDocument/2006/relationships/image" Target="../media/image353.png"/><Relationship Id="rId58" Type="http://schemas.openxmlformats.org/officeDocument/2006/relationships/customXml" Target="../ink/ink390.xml"/><Relationship Id="rId74" Type="http://schemas.openxmlformats.org/officeDocument/2006/relationships/customXml" Target="../ink/ink398.xml"/><Relationship Id="rId79" Type="http://schemas.openxmlformats.org/officeDocument/2006/relationships/image" Target="../media/image386.png"/><Relationship Id="rId102" Type="http://schemas.openxmlformats.org/officeDocument/2006/relationships/customXml" Target="../ink/ink412.xml"/><Relationship Id="rId123" Type="http://schemas.openxmlformats.org/officeDocument/2006/relationships/image" Target="../media/image419.png"/><Relationship Id="rId5" Type="http://schemas.openxmlformats.org/officeDocument/2006/relationships/customXml" Target="../ink/ink363.xml"/><Relationship Id="rId90" Type="http://schemas.openxmlformats.org/officeDocument/2006/relationships/customXml" Target="../ink/ink406.xml"/><Relationship Id="rId95" Type="http://schemas.openxmlformats.org/officeDocument/2006/relationships/image" Target="../media/image405.png"/><Relationship Id="rId22" Type="http://schemas.openxmlformats.org/officeDocument/2006/relationships/image" Target="../media/image370.png"/><Relationship Id="rId27" Type="http://schemas.openxmlformats.org/officeDocument/2006/relationships/customXml" Target="../ink/ink374.xml"/><Relationship Id="rId43" Type="http://schemas.openxmlformats.org/officeDocument/2006/relationships/image" Target="../media/image380.png"/><Relationship Id="rId48" Type="http://schemas.openxmlformats.org/officeDocument/2006/relationships/customXml" Target="../ink/ink385.xml"/><Relationship Id="rId64" Type="http://schemas.openxmlformats.org/officeDocument/2006/relationships/customXml" Target="../ink/ink393.xml"/><Relationship Id="rId69" Type="http://schemas.openxmlformats.org/officeDocument/2006/relationships/image" Target="../media/image393.png"/><Relationship Id="rId113" Type="http://schemas.openxmlformats.org/officeDocument/2006/relationships/image" Target="../media/image414.png"/><Relationship Id="rId118" Type="http://schemas.openxmlformats.org/officeDocument/2006/relationships/customXml" Target="../ink/ink420.xml"/><Relationship Id="rId80" Type="http://schemas.openxmlformats.org/officeDocument/2006/relationships/customXml" Target="../ink/ink401.xml"/><Relationship Id="rId85" Type="http://schemas.openxmlformats.org/officeDocument/2006/relationships/image" Target="../media/image400.png"/><Relationship Id="rId12" Type="http://schemas.openxmlformats.org/officeDocument/2006/relationships/image" Target="../media/image365.png"/><Relationship Id="rId17" Type="http://schemas.openxmlformats.org/officeDocument/2006/relationships/customXml" Target="../ink/ink369.xml"/><Relationship Id="rId33" Type="http://schemas.openxmlformats.org/officeDocument/2006/relationships/image" Target="../media/image375.png"/><Relationship Id="rId38" Type="http://schemas.openxmlformats.org/officeDocument/2006/relationships/customXml" Target="../ink/ink380.xml"/><Relationship Id="rId59" Type="http://schemas.openxmlformats.org/officeDocument/2006/relationships/image" Target="../media/image388.png"/><Relationship Id="rId103" Type="http://schemas.openxmlformats.org/officeDocument/2006/relationships/image" Target="../media/image409.png"/><Relationship Id="rId108" Type="http://schemas.openxmlformats.org/officeDocument/2006/relationships/customXml" Target="../ink/ink415.xml"/><Relationship Id="rId124" Type="http://schemas.openxmlformats.org/officeDocument/2006/relationships/customXml" Target="../ink/ink423.xml"/><Relationship Id="rId54" Type="http://schemas.openxmlformats.org/officeDocument/2006/relationships/customXml" Target="../ink/ink388.xml"/><Relationship Id="rId70" Type="http://schemas.openxmlformats.org/officeDocument/2006/relationships/customXml" Target="../ink/ink396.xml"/><Relationship Id="rId75" Type="http://schemas.openxmlformats.org/officeDocument/2006/relationships/image" Target="../media/image396.png"/><Relationship Id="rId91" Type="http://schemas.openxmlformats.org/officeDocument/2006/relationships/image" Target="../media/image403.png"/><Relationship Id="rId96" Type="http://schemas.openxmlformats.org/officeDocument/2006/relationships/customXml" Target="../ink/ink40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2.png"/><Relationship Id="rId23" Type="http://schemas.openxmlformats.org/officeDocument/2006/relationships/customXml" Target="../ink/ink372.xml"/><Relationship Id="rId28" Type="http://schemas.openxmlformats.org/officeDocument/2006/relationships/image" Target="../media/image373.png"/><Relationship Id="rId49" Type="http://schemas.openxmlformats.org/officeDocument/2006/relationships/image" Target="../media/image383.png"/><Relationship Id="rId114" Type="http://schemas.openxmlformats.org/officeDocument/2006/relationships/customXml" Target="../ink/ink418.xml"/><Relationship Id="rId119" Type="http://schemas.openxmlformats.org/officeDocument/2006/relationships/image" Target="../media/image417.png"/><Relationship Id="rId44" Type="http://schemas.openxmlformats.org/officeDocument/2006/relationships/customXml" Target="../ink/ink383.xml"/><Relationship Id="rId60" Type="http://schemas.openxmlformats.org/officeDocument/2006/relationships/customXml" Target="../ink/ink391.xml"/><Relationship Id="rId65" Type="http://schemas.openxmlformats.org/officeDocument/2006/relationships/image" Target="../media/image391.png"/><Relationship Id="rId81" Type="http://schemas.openxmlformats.org/officeDocument/2006/relationships/image" Target="../media/image398.png"/><Relationship Id="rId86" Type="http://schemas.openxmlformats.org/officeDocument/2006/relationships/customXml" Target="../ink/ink404.xml"/><Relationship Id="rId13" Type="http://schemas.openxmlformats.org/officeDocument/2006/relationships/customXml" Target="../ink/ink367.xml"/><Relationship Id="rId18" Type="http://schemas.openxmlformats.org/officeDocument/2006/relationships/image" Target="../media/image368.png"/><Relationship Id="rId39" Type="http://schemas.openxmlformats.org/officeDocument/2006/relationships/image" Target="../media/image378.png"/><Relationship Id="rId109" Type="http://schemas.openxmlformats.org/officeDocument/2006/relationships/image" Target="../media/image412.png"/><Relationship Id="rId34" Type="http://schemas.openxmlformats.org/officeDocument/2006/relationships/customXml" Target="../ink/ink378.xml"/><Relationship Id="rId50" Type="http://schemas.openxmlformats.org/officeDocument/2006/relationships/customXml" Target="../ink/ink386.xml"/><Relationship Id="rId55" Type="http://schemas.openxmlformats.org/officeDocument/2006/relationships/image" Target="../media/image385.png"/><Relationship Id="rId76" Type="http://schemas.openxmlformats.org/officeDocument/2006/relationships/customXml" Target="../ink/ink399.xml"/><Relationship Id="rId97" Type="http://schemas.openxmlformats.org/officeDocument/2006/relationships/image" Target="../media/image406.png"/><Relationship Id="rId104" Type="http://schemas.openxmlformats.org/officeDocument/2006/relationships/customXml" Target="../ink/ink413.xml"/><Relationship Id="rId120" Type="http://schemas.openxmlformats.org/officeDocument/2006/relationships/customXml" Target="../ink/ink421.xml"/><Relationship Id="rId125" Type="http://schemas.openxmlformats.org/officeDocument/2006/relationships/image" Target="../media/image420.png"/><Relationship Id="rId7" Type="http://schemas.openxmlformats.org/officeDocument/2006/relationships/customXml" Target="../ink/ink364.xml"/><Relationship Id="rId71" Type="http://schemas.openxmlformats.org/officeDocument/2006/relationships/image" Target="../media/image394.png"/><Relationship Id="rId92" Type="http://schemas.openxmlformats.org/officeDocument/2006/relationships/customXml" Target="../ink/ink407.xml"/><Relationship Id="rId2" Type="http://schemas.openxmlformats.org/officeDocument/2006/relationships/notesSlide" Target="../notesSlides/notesSlide8.xml"/><Relationship Id="rId29" Type="http://schemas.openxmlformats.org/officeDocument/2006/relationships/customXml" Target="../ink/ink375.xml"/><Relationship Id="rId24" Type="http://schemas.openxmlformats.org/officeDocument/2006/relationships/image" Target="../media/image371.png"/><Relationship Id="rId40" Type="http://schemas.openxmlformats.org/officeDocument/2006/relationships/customXml" Target="../ink/ink381.xml"/><Relationship Id="rId45" Type="http://schemas.openxmlformats.org/officeDocument/2006/relationships/image" Target="../media/image381.png"/><Relationship Id="rId66" Type="http://schemas.openxmlformats.org/officeDocument/2006/relationships/customXml" Target="../ink/ink394.xml"/><Relationship Id="rId87" Type="http://schemas.openxmlformats.org/officeDocument/2006/relationships/image" Target="../media/image401.png"/><Relationship Id="rId110" Type="http://schemas.openxmlformats.org/officeDocument/2006/relationships/customXml" Target="../ink/ink416.xml"/><Relationship Id="rId115" Type="http://schemas.openxmlformats.org/officeDocument/2006/relationships/image" Target="../media/image415.png"/><Relationship Id="rId61" Type="http://schemas.openxmlformats.org/officeDocument/2006/relationships/image" Target="../media/image389.png"/><Relationship Id="rId82" Type="http://schemas.openxmlformats.org/officeDocument/2006/relationships/customXml" Target="../ink/ink402.xml"/><Relationship Id="rId19" Type="http://schemas.openxmlformats.org/officeDocument/2006/relationships/customXml" Target="../ink/ink370.xml"/><Relationship Id="rId14" Type="http://schemas.openxmlformats.org/officeDocument/2006/relationships/image" Target="../media/image366.png"/><Relationship Id="rId30" Type="http://schemas.openxmlformats.org/officeDocument/2006/relationships/customXml" Target="../ink/ink376.xml"/><Relationship Id="rId35" Type="http://schemas.openxmlformats.org/officeDocument/2006/relationships/image" Target="../media/image376.png"/><Relationship Id="rId56" Type="http://schemas.openxmlformats.org/officeDocument/2006/relationships/customXml" Target="../ink/ink389.xml"/><Relationship Id="rId77" Type="http://schemas.openxmlformats.org/officeDocument/2006/relationships/image" Target="../media/image397.png"/><Relationship Id="rId100" Type="http://schemas.openxmlformats.org/officeDocument/2006/relationships/customXml" Target="../ink/ink411.xml"/><Relationship Id="rId105" Type="http://schemas.openxmlformats.org/officeDocument/2006/relationships/image" Target="../media/image410.png"/><Relationship Id="rId126" Type="http://schemas.openxmlformats.org/officeDocument/2006/relationships/customXml" Target="../ink/ink424.xml"/><Relationship Id="rId8" Type="http://schemas.openxmlformats.org/officeDocument/2006/relationships/image" Target="../media/image363.png"/><Relationship Id="rId51" Type="http://schemas.openxmlformats.org/officeDocument/2006/relationships/image" Target="../media/image384.png"/><Relationship Id="rId72" Type="http://schemas.openxmlformats.org/officeDocument/2006/relationships/customXml" Target="../ink/ink397.xml"/><Relationship Id="rId93" Type="http://schemas.openxmlformats.org/officeDocument/2006/relationships/image" Target="../media/image404.png"/><Relationship Id="rId98" Type="http://schemas.openxmlformats.org/officeDocument/2006/relationships/customXml" Target="../ink/ink410.xml"/><Relationship Id="rId121" Type="http://schemas.openxmlformats.org/officeDocument/2006/relationships/image" Target="../media/image418.png"/><Relationship Id="rId3" Type="http://schemas.openxmlformats.org/officeDocument/2006/relationships/customXml" Target="../ink/ink362.xml"/><Relationship Id="rId25" Type="http://schemas.openxmlformats.org/officeDocument/2006/relationships/customXml" Target="../ink/ink373.xml"/><Relationship Id="rId46" Type="http://schemas.openxmlformats.org/officeDocument/2006/relationships/customXml" Target="../ink/ink384.xml"/><Relationship Id="rId67" Type="http://schemas.openxmlformats.org/officeDocument/2006/relationships/image" Target="../media/image392.png"/><Relationship Id="rId116" Type="http://schemas.openxmlformats.org/officeDocument/2006/relationships/customXml" Target="../ink/ink419.xml"/><Relationship Id="rId20" Type="http://schemas.openxmlformats.org/officeDocument/2006/relationships/image" Target="../media/image369.png"/><Relationship Id="rId41" Type="http://schemas.openxmlformats.org/officeDocument/2006/relationships/image" Target="../media/image379.png"/><Relationship Id="rId62" Type="http://schemas.openxmlformats.org/officeDocument/2006/relationships/customXml" Target="../ink/ink392.xml"/><Relationship Id="rId83" Type="http://schemas.openxmlformats.org/officeDocument/2006/relationships/image" Target="../media/image399.png"/><Relationship Id="rId88" Type="http://schemas.openxmlformats.org/officeDocument/2006/relationships/customXml" Target="../ink/ink405.xml"/><Relationship Id="rId111" Type="http://schemas.openxmlformats.org/officeDocument/2006/relationships/image" Target="../media/image413.png"/><Relationship Id="rId15" Type="http://schemas.openxmlformats.org/officeDocument/2006/relationships/customXml" Target="../ink/ink368.xml"/><Relationship Id="rId36" Type="http://schemas.openxmlformats.org/officeDocument/2006/relationships/customXml" Target="../ink/ink379.xml"/><Relationship Id="rId57" Type="http://schemas.openxmlformats.org/officeDocument/2006/relationships/image" Target="../media/image387.png"/><Relationship Id="rId106" Type="http://schemas.openxmlformats.org/officeDocument/2006/relationships/customXml" Target="../ink/ink414.xml"/><Relationship Id="rId127" Type="http://schemas.openxmlformats.org/officeDocument/2006/relationships/image" Target="../media/image421.png"/><Relationship Id="rId10" Type="http://schemas.openxmlformats.org/officeDocument/2006/relationships/image" Target="../media/image364.png"/><Relationship Id="rId31" Type="http://schemas.openxmlformats.org/officeDocument/2006/relationships/image" Target="../media/image374.png"/><Relationship Id="rId52" Type="http://schemas.openxmlformats.org/officeDocument/2006/relationships/customXml" Target="../ink/ink387.xml"/><Relationship Id="rId73" Type="http://schemas.openxmlformats.org/officeDocument/2006/relationships/image" Target="../media/image395.png"/><Relationship Id="rId78" Type="http://schemas.openxmlformats.org/officeDocument/2006/relationships/customXml" Target="../ink/ink400.xml"/><Relationship Id="rId94" Type="http://schemas.openxmlformats.org/officeDocument/2006/relationships/customXml" Target="../ink/ink408.xml"/><Relationship Id="rId99" Type="http://schemas.openxmlformats.org/officeDocument/2006/relationships/image" Target="../media/image407.png"/><Relationship Id="rId101" Type="http://schemas.openxmlformats.org/officeDocument/2006/relationships/image" Target="../media/image408.png"/><Relationship Id="rId122" Type="http://schemas.openxmlformats.org/officeDocument/2006/relationships/customXml" Target="../ink/ink422.xml"/><Relationship Id="rId4" Type="http://schemas.openxmlformats.org/officeDocument/2006/relationships/image" Target="../media/image361.png"/><Relationship Id="rId9" Type="http://schemas.openxmlformats.org/officeDocument/2006/relationships/customXml" Target="../ink/ink36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1" Type="http://schemas.openxmlformats.org/officeDocument/2006/relationships/customXml" Target="../ink/ink10.xml"/><Relationship Id="rId63" Type="http://schemas.openxmlformats.org/officeDocument/2006/relationships/customXml" Target="../ink/ink31.xml"/><Relationship Id="rId159" Type="http://schemas.openxmlformats.org/officeDocument/2006/relationships/customXml" Target="../ink/ink79.xml"/><Relationship Id="rId170" Type="http://schemas.openxmlformats.org/officeDocument/2006/relationships/image" Target="../media/image84.png"/><Relationship Id="rId226" Type="http://schemas.openxmlformats.org/officeDocument/2006/relationships/image" Target="../media/image112.png"/><Relationship Id="rId268" Type="http://schemas.openxmlformats.org/officeDocument/2006/relationships/image" Target="../media/image133.png"/><Relationship Id="rId11" Type="http://schemas.openxmlformats.org/officeDocument/2006/relationships/customXml" Target="../ink/ink5.xml"/><Relationship Id="rId32" Type="http://schemas.openxmlformats.org/officeDocument/2006/relationships/image" Target="../media/image15.png"/><Relationship Id="rId53" Type="http://schemas.openxmlformats.org/officeDocument/2006/relationships/customXml" Target="../ink/ink26.xml"/><Relationship Id="rId74" Type="http://schemas.openxmlformats.org/officeDocument/2006/relationships/image" Target="../media/image36.png"/><Relationship Id="rId128" Type="http://schemas.openxmlformats.org/officeDocument/2006/relationships/image" Target="../media/image63.png"/><Relationship Id="rId149" Type="http://schemas.openxmlformats.org/officeDocument/2006/relationships/customXml" Target="../ink/ink74.xml"/><Relationship Id="rId5" Type="http://schemas.openxmlformats.org/officeDocument/2006/relationships/customXml" Target="../ink/ink2.xml"/><Relationship Id="rId95" Type="http://schemas.openxmlformats.org/officeDocument/2006/relationships/customXml" Target="../ink/ink47.xml"/><Relationship Id="rId160" Type="http://schemas.openxmlformats.org/officeDocument/2006/relationships/image" Target="../media/image79.png"/><Relationship Id="rId181" Type="http://schemas.openxmlformats.org/officeDocument/2006/relationships/customXml" Target="../ink/ink90.xml"/><Relationship Id="rId216" Type="http://schemas.openxmlformats.org/officeDocument/2006/relationships/image" Target="../media/image107.png"/><Relationship Id="rId237" Type="http://schemas.openxmlformats.org/officeDocument/2006/relationships/customXml" Target="../ink/ink118.xml"/><Relationship Id="rId258" Type="http://schemas.openxmlformats.org/officeDocument/2006/relationships/image" Target="../media/image128.png"/><Relationship Id="rId22" Type="http://schemas.openxmlformats.org/officeDocument/2006/relationships/image" Target="../media/image10.png"/><Relationship Id="rId43" Type="http://schemas.openxmlformats.org/officeDocument/2006/relationships/customXml" Target="../ink/ink21.xml"/><Relationship Id="rId64" Type="http://schemas.openxmlformats.org/officeDocument/2006/relationships/image" Target="../media/image31.png"/><Relationship Id="rId118" Type="http://schemas.openxmlformats.org/officeDocument/2006/relationships/image" Target="../media/image58.png"/><Relationship Id="rId139" Type="http://schemas.openxmlformats.org/officeDocument/2006/relationships/customXml" Target="../ink/ink69.xml"/><Relationship Id="rId85" Type="http://schemas.openxmlformats.org/officeDocument/2006/relationships/customXml" Target="../ink/ink42.xml"/><Relationship Id="rId150" Type="http://schemas.openxmlformats.org/officeDocument/2006/relationships/image" Target="../media/image74.png"/><Relationship Id="rId171" Type="http://schemas.openxmlformats.org/officeDocument/2006/relationships/customXml" Target="../ink/ink85.xml"/><Relationship Id="rId192" Type="http://schemas.openxmlformats.org/officeDocument/2006/relationships/image" Target="../media/image95.png"/><Relationship Id="rId206" Type="http://schemas.openxmlformats.org/officeDocument/2006/relationships/image" Target="../media/image102.png"/><Relationship Id="rId227" Type="http://schemas.openxmlformats.org/officeDocument/2006/relationships/customXml" Target="../ink/ink113.xml"/><Relationship Id="rId248" Type="http://schemas.openxmlformats.org/officeDocument/2006/relationships/image" Target="../media/image123.png"/><Relationship Id="rId269" Type="http://schemas.openxmlformats.org/officeDocument/2006/relationships/customXml" Target="../ink/ink134.xml"/><Relationship Id="rId12" Type="http://schemas.openxmlformats.org/officeDocument/2006/relationships/image" Target="../media/image5.png"/><Relationship Id="rId33" Type="http://schemas.openxmlformats.org/officeDocument/2006/relationships/customXml" Target="../ink/ink16.xml"/><Relationship Id="rId108" Type="http://schemas.openxmlformats.org/officeDocument/2006/relationships/image" Target="../media/image53.png"/><Relationship Id="rId129" Type="http://schemas.openxmlformats.org/officeDocument/2006/relationships/customXml" Target="../ink/ink64.xml"/><Relationship Id="rId54" Type="http://schemas.openxmlformats.org/officeDocument/2006/relationships/image" Target="../media/image26.png"/><Relationship Id="rId75" Type="http://schemas.openxmlformats.org/officeDocument/2006/relationships/customXml" Target="../ink/ink37.xml"/><Relationship Id="rId96" Type="http://schemas.openxmlformats.org/officeDocument/2006/relationships/image" Target="../media/image47.png"/><Relationship Id="rId140" Type="http://schemas.openxmlformats.org/officeDocument/2006/relationships/image" Target="../media/image69.png"/><Relationship Id="rId161" Type="http://schemas.openxmlformats.org/officeDocument/2006/relationships/customXml" Target="../ink/ink80.xml"/><Relationship Id="rId182" Type="http://schemas.openxmlformats.org/officeDocument/2006/relationships/image" Target="../media/image90.png"/><Relationship Id="rId217" Type="http://schemas.openxmlformats.org/officeDocument/2006/relationships/customXml" Target="../ink/ink108.xml"/><Relationship Id="rId6" Type="http://schemas.openxmlformats.org/officeDocument/2006/relationships/image" Target="../media/image2.png"/><Relationship Id="rId238" Type="http://schemas.openxmlformats.org/officeDocument/2006/relationships/image" Target="../media/image118.png"/><Relationship Id="rId259" Type="http://schemas.openxmlformats.org/officeDocument/2006/relationships/customXml" Target="../ink/ink129.xml"/><Relationship Id="rId23" Type="http://schemas.openxmlformats.org/officeDocument/2006/relationships/customXml" Target="../ink/ink11.xml"/><Relationship Id="rId119" Type="http://schemas.openxmlformats.org/officeDocument/2006/relationships/customXml" Target="../ink/ink59.xml"/><Relationship Id="rId270" Type="http://schemas.openxmlformats.org/officeDocument/2006/relationships/image" Target="../media/image134.png"/><Relationship Id="rId44" Type="http://schemas.openxmlformats.org/officeDocument/2006/relationships/image" Target="../media/image21.png"/><Relationship Id="rId65" Type="http://schemas.openxmlformats.org/officeDocument/2006/relationships/customXml" Target="../ink/ink32.xml"/><Relationship Id="rId86" Type="http://schemas.openxmlformats.org/officeDocument/2006/relationships/image" Target="../media/image42.png"/><Relationship Id="rId130" Type="http://schemas.openxmlformats.org/officeDocument/2006/relationships/image" Target="../media/image64.png"/><Relationship Id="rId151" Type="http://schemas.openxmlformats.org/officeDocument/2006/relationships/customXml" Target="../ink/ink75.xml"/><Relationship Id="rId172" Type="http://schemas.openxmlformats.org/officeDocument/2006/relationships/image" Target="../media/image85.png"/><Relationship Id="rId193" Type="http://schemas.openxmlformats.org/officeDocument/2006/relationships/customXml" Target="../ink/ink96.xml"/><Relationship Id="rId207" Type="http://schemas.openxmlformats.org/officeDocument/2006/relationships/customXml" Target="../ink/ink103.xml"/><Relationship Id="rId228" Type="http://schemas.openxmlformats.org/officeDocument/2006/relationships/image" Target="../media/image113.png"/><Relationship Id="rId249" Type="http://schemas.openxmlformats.org/officeDocument/2006/relationships/customXml" Target="../ink/ink124.xml"/><Relationship Id="rId13" Type="http://schemas.openxmlformats.org/officeDocument/2006/relationships/customXml" Target="../ink/ink6.xml"/><Relationship Id="rId109" Type="http://schemas.openxmlformats.org/officeDocument/2006/relationships/customXml" Target="../ink/ink54.xml"/><Relationship Id="rId260" Type="http://schemas.openxmlformats.org/officeDocument/2006/relationships/image" Target="../media/image129.png"/><Relationship Id="rId34" Type="http://schemas.openxmlformats.org/officeDocument/2006/relationships/image" Target="../media/image16.png"/><Relationship Id="rId55" Type="http://schemas.openxmlformats.org/officeDocument/2006/relationships/customXml" Target="../ink/ink27.xml"/><Relationship Id="rId76" Type="http://schemas.openxmlformats.org/officeDocument/2006/relationships/image" Target="../media/image37.png"/><Relationship Id="rId97" Type="http://schemas.openxmlformats.org/officeDocument/2006/relationships/customXml" Target="../ink/ink48.xml"/><Relationship Id="rId120" Type="http://schemas.openxmlformats.org/officeDocument/2006/relationships/image" Target="../media/image59.png"/><Relationship Id="rId141" Type="http://schemas.openxmlformats.org/officeDocument/2006/relationships/customXml" Target="../ink/ink70.xml"/><Relationship Id="rId7" Type="http://schemas.openxmlformats.org/officeDocument/2006/relationships/customXml" Target="../ink/ink3.xml"/><Relationship Id="rId162" Type="http://schemas.openxmlformats.org/officeDocument/2006/relationships/image" Target="../media/image80.png"/><Relationship Id="rId183" Type="http://schemas.openxmlformats.org/officeDocument/2006/relationships/customXml" Target="../ink/ink91.xml"/><Relationship Id="rId218" Type="http://schemas.openxmlformats.org/officeDocument/2006/relationships/image" Target="../media/image108.png"/><Relationship Id="rId239" Type="http://schemas.openxmlformats.org/officeDocument/2006/relationships/customXml" Target="../ink/ink119.xml"/><Relationship Id="rId250" Type="http://schemas.openxmlformats.org/officeDocument/2006/relationships/image" Target="../media/image124.png"/><Relationship Id="rId24" Type="http://schemas.openxmlformats.org/officeDocument/2006/relationships/image" Target="../media/image11.png"/><Relationship Id="rId45" Type="http://schemas.openxmlformats.org/officeDocument/2006/relationships/customXml" Target="../ink/ink22.xml"/><Relationship Id="rId66" Type="http://schemas.openxmlformats.org/officeDocument/2006/relationships/image" Target="../media/image32.png"/><Relationship Id="rId87" Type="http://schemas.openxmlformats.org/officeDocument/2006/relationships/customXml" Target="../ink/ink43.xml"/><Relationship Id="rId110" Type="http://schemas.openxmlformats.org/officeDocument/2006/relationships/image" Target="../media/image54.png"/><Relationship Id="rId131" Type="http://schemas.openxmlformats.org/officeDocument/2006/relationships/customXml" Target="../ink/ink65.xml"/><Relationship Id="rId152" Type="http://schemas.openxmlformats.org/officeDocument/2006/relationships/image" Target="../media/image75.png"/><Relationship Id="rId173" Type="http://schemas.openxmlformats.org/officeDocument/2006/relationships/customXml" Target="../ink/ink86.xml"/><Relationship Id="rId194" Type="http://schemas.openxmlformats.org/officeDocument/2006/relationships/image" Target="../media/image96.png"/><Relationship Id="rId208" Type="http://schemas.openxmlformats.org/officeDocument/2006/relationships/image" Target="../media/image103.png"/><Relationship Id="rId229" Type="http://schemas.openxmlformats.org/officeDocument/2006/relationships/customXml" Target="../ink/ink114.xml"/><Relationship Id="rId240" Type="http://schemas.openxmlformats.org/officeDocument/2006/relationships/image" Target="../media/image119.png"/><Relationship Id="rId261" Type="http://schemas.openxmlformats.org/officeDocument/2006/relationships/customXml" Target="../ink/ink130.xml"/><Relationship Id="rId14" Type="http://schemas.openxmlformats.org/officeDocument/2006/relationships/image" Target="../media/image6.png"/><Relationship Id="rId35" Type="http://schemas.openxmlformats.org/officeDocument/2006/relationships/customXml" Target="../ink/ink17.xml"/><Relationship Id="rId56" Type="http://schemas.openxmlformats.org/officeDocument/2006/relationships/image" Target="../media/image27.png"/><Relationship Id="rId77" Type="http://schemas.openxmlformats.org/officeDocument/2006/relationships/customXml" Target="../ink/ink38.xml"/><Relationship Id="rId100" Type="http://schemas.openxmlformats.org/officeDocument/2006/relationships/image" Target="../media/image49.png"/><Relationship Id="rId8" Type="http://schemas.openxmlformats.org/officeDocument/2006/relationships/image" Target="../media/image3100.png"/><Relationship Id="rId98" Type="http://schemas.openxmlformats.org/officeDocument/2006/relationships/image" Target="../media/image48.png"/><Relationship Id="rId121" Type="http://schemas.openxmlformats.org/officeDocument/2006/relationships/customXml" Target="../ink/ink60.xml"/><Relationship Id="rId142" Type="http://schemas.openxmlformats.org/officeDocument/2006/relationships/image" Target="../media/image70.png"/><Relationship Id="rId163" Type="http://schemas.openxmlformats.org/officeDocument/2006/relationships/customXml" Target="../ink/ink81.xml"/><Relationship Id="rId184" Type="http://schemas.openxmlformats.org/officeDocument/2006/relationships/image" Target="../media/image91.png"/><Relationship Id="rId219" Type="http://schemas.openxmlformats.org/officeDocument/2006/relationships/customXml" Target="../ink/ink109.xml"/><Relationship Id="rId230" Type="http://schemas.openxmlformats.org/officeDocument/2006/relationships/image" Target="../media/image114.png"/><Relationship Id="rId251" Type="http://schemas.openxmlformats.org/officeDocument/2006/relationships/customXml" Target="../ink/ink125.xml"/><Relationship Id="rId25" Type="http://schemas.openxmlformats.org/officeDocument/2006/relationships/customXml" Target="../ink/ink12.xml"/><Relationship Id="rId46" Type="http://schemas.openxmlformats.org/officeDocument/2006/relationships/image" Target="../media/image22.png"/><Relationship Id="rId67" Type="http://schemas.openxmlformats.org/officeDocument/2006/relationships/customXml" Target="../ink/ink33.xml"/><Relationship Id="rId88" Type="http://schemas.openxmlformats.org/officeDocument/2006/relationships/image" Target="../media/image43.png"/><Relationship Id="rId111" Type="http://schemas.openxmlformats.org/officeDocument/2006/relationships/customXml" Target="../ink/ink55.xml"/><Relationship Id="rId132" Type="http://schemas.openxmlformats.org/officeDocument/2006/relationships/image" Target="../media/image65.png"/><Relationship Id="rId153" Type="http://schemas.openxmlformats.org/officeDocument/2006/relationships/customXml" Target="../ink/ink76.xml"/><Relationship Id="rId174" Type="http://schemas.openxmlformats.org/officeDocument/2006/relationships/image" Target="../media/image86.png"/><Relationship Id="rId195" Type="http://schemas.openxmlformats.org/officeDocument/2006/relationships/customXml" Target="../ink/ink97.xml"/><Relationship Id="rId209" Type="http://schemas.openxmlformats.org/officeDocument/2006/relationships/customXml" Target="../ink/ink104.xml"/><Relationship Id="rId220" Type="http://schemas.openxmlformats.org/officeDocument/2006/relationships/image" Target="../media/image109.png"/><Relationship Id="rId241" Type="http://schemas.openxmlformats.org/officeDocument/2006/relationships/customXml" Target="../ink/ink120.xml"/><Relationship Id="rId15" Type="http://schemas.openxmlformats.org/officeDocument/2006/relationships/customXml" Target="../ink/ink7.xml"/><Relationship Id="rId36" Type="http://schemas.openxmlformats.org/officeDocument/2006/relationships/image" Target="../media/image17.png"/><Relationship Id="rId57" Type="http://schemas.openxmlformats.org/officeDocument/2006/relationships/customXml" Target="../ink/ink28.xml"/><Relationship Id="rId262" Type="http://schemas.openxmlformats.org/officeDocument/2006/relationships/image" Target="../media/image130.png"/><Relationship Id="rId78" Type="http://schemas.openxmlformats.org/officeDocument/2006/relationships/image" Target="../media/image38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image" Target="../media/image60.png"/><Relationship Id="rId143" Type="http://schemas.openxmlformats.org/officeDocument/2006/relationships/customXml" Target="../ink/ink71.xml"/><Relationship Id="rId164" Type="http://schemas.openxmlformats.org/officeDocument/2006/relationships/image" Target="../media/image81.png"/><Relationship Id="rId185" Type="http://schemas.openxmlformats.org/officeDocument/2006/relationships/customXml" Target="../ink/ink92.xml"/><Relationship Id="rId9" Type="http://schemas.openxmlformats.org/officeDocument/2006/relationships/customXml" Target="../ink/ink4.xml"/><Relationship Id="rId210" Type="http://schemas.openxmlformats.org/officeDocument/2006/relationships/image" Target="../media/image104.png"/><Relationship Id="rId26" Type="http://schemas.openxmlformats.org/officeDocument/2006/relationships/image" Target="../media/image12.png"/><Relationship Id="rId231" Type="http://schemas.openxmlformats.org/officeDocument/2006/relationships/customXml" Target="../ink/ink115.xml"/><Relationship Id="rId252" Type="http://schemas.openxmlformats.org/officeDocument/2006/relationships/image" Target="../media/image125.png"/><Relationship Id="rId47" Type="http://schemas.openxmlformats.org/officeDocument/2006/relationships/customXml" Target="../ink/ink23.xml"/><Relationship Id="rId68" Type="http://schemas.openxmlformats.org/officeDocument/2006/relationships/image" Target="../media/image33.png"/><Relationship Id="rId89" Type="http://schemas.openxmlformats.org/officeDocument/2006/relationships/customXml" Target="../ink/ink44.xml"/><Relationship Id="rId112" Type="http://schemas.openxmlformats.org/officeDocument/2006/relationships/image" Target="../media/image55.png"/><Relationship Id="rId133" Type="http://schemas.openxmlformats.org/officeDocument/2006/relationships/customXml" Target="../ink/ink66.xml"/><Relationship Id="rId154" Type="http://schemas.openxmlformats.org/officeDocument/2006/relationships/image" Target="../media/image76.png"/><Relationship Id="rId175" Type="http://schemas.openxmlformats.org/officeDocument/2006/relationships/customXml" Target="../ink/ink87.xml"/><Relationship Id="rId196" Type="http://schemas.openxmlformats.org/officeDocument/2006/relationships/image" Target="../media/image97.png"/><Relationship Id="rId200" Type="http://schemas.openxmlformats.org/officeDocument/2006/relationships/image" Target="../media/image99.png"/><Relationship Id="rId16" Type="http://schemas.openxmlformats.org/officeDocument/2006/relationships/image" Target="../media/image7.png"/><Relationship Id="rId221" Type="http://schemas.openxmlformats.org/officeDocument/2006/relationships/customXml" Target="../ink/ink110.xml"/><Relationship Id="rId242" Type="http://schemas.openxmlformats.org/officeDocument/2006/relationships/image" Target="../media/image120.png"/><Relationship Id="rId263" Type="http://schemas.openxmlformats.org/officeDocument/2006/relationships/customXml" Target="../ink/ink131.xml"/><Relationship Id="rId37" Type="http://schemas.openxmlformats.org/officeDocument/2006/relationships/customXml" Target="../ink/ink18.xml"/><Relationship Id="rId58" Type="http://schemas.openxmlformats.org/officeDocument/2006/relationships/image" Target="../media/image28.png"/><Relationship Id="rId79" Type="http://schemas.openxmlformats.org/officeDocument/2006/relationships/customXml" Target="../ink/ink39.xml"/><Relationship Id="rId102" Type="http://schemas.openxmlformats.org/officeDocument/2006/relationships/image" Target="../media/image50.png"/><Relationship Id="rId123" Type="http://schemas.openxmlformats.org/officeDocument/2006/relationships/customXml" Target="../ink/ink61.xml"/><Relationship Id="rId144" Type="http://schemas.openxmlformats.org/officeDocument/2006/relationships/image" Target="../media/image71.png"/><Relationship Id="rId90" Type="http://schemas.openxmlformats.org/officeDocument/2006/relationships/image" Target="../media/image44.png"/><Relationship Id="rId165" Type="http://schemas.openxmlformats.org/officeDocument/2006/relationships/customXml" Target="../ink/ink82.xml"/><Relationship Id="rId186" Type="http://schemas.openxmlformats.org/officeDocument/2006/relationships/image" Target="../media/image92.png"/><Relationship Id="rId211" Type="http://schemas.openxmlformats.org/officeDocument/2006/relationships/customXml" Target="../ink/ink105.xml"/><Relationship Id="rId232" Type="http://schemas.openxmlformats.org/officeDocument/2006/relationships/image" Target="../media/image115.png"/><Relationship Id="rId253" Type="http://schemas.openxmlformats.org/officeDocument/2006/relationships/customXml" Target="../ink/ink126.xml"/><Relationship Id="rId27" Type="http://schemas.openxmlformats.org/officeDocument/2006/relationships/customXml" Target="../ink/ink13.xml"/><Relationship Id="rId48" Type="http://schemas.openxmlformats.org/officeDocument/2006/relationships/image" Target="../media/image23.png"/><Relationship Id="rId69" Type="http://schemas.openxmlformats.org/officeDocument/2006/relationships/customXml" Target="../ink/ink34.xml"/><Relationship Id="rId113" Type="http://schemas.openxmlformats.org/officeDocument/2006/relationships/customXml" Target="../ink/ink56.xml"/><Relationship Id="rId134" Type="http://schemas.openxmlformats.org/officeDocument/2006/relationships/image" Target="../media/image66.png"/><Relationship Id="rId80" Type="http://schemas.openxmlformats.org/officeDocument/2006/relationships/image" Target="../media/image39.png"/><Relationship Id="rId155" Type="http://schemas.openxmlformats.org/officeDocument/2006/relationships/customXml" Target="../ink/ink77.xml"/><Relationship Id="rId176" Type="http://schemas.openxmlformats.org/officeDocument/2006/relationships/image" Target="../media/image87.png"/><Relationship Id="rId197" Type="http://schemas.openxmlformats.org/officeDocument/2006/relationships/customXml" Target="../ink/ink98.xml"/><Relationship Id="rId201" Type="http://schemas.openxmlformats.org/officeDocument/2006/relationships/customXml" Target="../ink/ink100.xml"/><Relationship Id="rId222" Type="http://schemas.openxmlformats.org/officeDocument/2006/relationships/image" Target="../media/image110.png"/><Relationship Id="rId243" Type="http://schemas.openxmlformats.org/officeDocument/2006/relationships/customXml" Target="../ink/ink121.xml"/><Relationship Id="rId264" Type="http://schemas.openxmlformats.org/officeDocument/2006/relationships/image" Target="../media/image131.png"/><Relationship Id="rId17" Type="http://schemas.openxmlformats.org/officeDocument/2006/relationships/customXml" Target="../ink/ink8.xml"/><Relationship Id="rId38" Type="http://schemas.openxmlformats.org/officeDocument/2006/relationships/image" Target="../media/image18.png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124" Type="http://schemas.openxmlformats.org/officeDocument/2006/relationships/image" Target="../media/image61.png"/><Relationship Id="rId70" Type="http://schemas.openxmlformats.org/officeDocument/2006/relationships/image" Target="../media/image34.png"/><Relationship Id="rId91" Type="http://schemas.openxmlformats.org/officeDocument/2006/relationships/customXml" Target="../ink/ink45.xml"/><Relationship Id="rId145" Type="http://schemas.openxmlformats.org/officeDocument/2006/relationships/customXml" Target="../ink/ink72.xml"/><Relationship Id="rId166" Type="http://schemas.openxmlformats.org/officeDocument/2006/relationships/image" Target="../media/image82.png"/><Relationship Id="rId187" Type="http://schemas.openxmlformats.org/officeDocument/2006/relationships/customXml" Target="../ink/ink93.xml"/><Relationship Id="rId1" Type="http://schemas.openxmlformats.org/officeDocument/2006/relationships/slideLayout" Target="../slideLayouts/slideLayout4.xml"/><Relationship Id="rId212" Type="http://schemas.openxmlformats.org/officeDocument/2006/relationships/image" Target="../media/image105.png"/><Relationship Id="rId233" Type="http://schemas.openxmlformats.org/officeDocument/2006/relationships/customXml" Target="../ink/ink116.xml"/><Relationship Id="rId254" Type="http://schemas.openxmlformats.org/officeDocument/2006/relationships/image" Target="../media/image126.png"/><Relationship Id="rId28" Type="http://schemas.openxmlformats.org/officeDocument/2006/relationships/image" Target="../media/image13.png"/><Relationship Id="rId49" Type="http://schemas.openxmlformats.org/officeDocument/2006/relationships/customXml" Target="../ink/ink24.xml"/><Relationship Id="rId114" Type="http://schemas.openxmlformats.org/officeDocument/2006/relationships/image" Target="../media/image56.png"/><Relationship Id="rId60" Type="http://schemas.openxmlformats.org/officeDocument/2006/relationships/image" Target="../media/image29.png"/><Relationship Id="rId81" Type="http://schemas.openxmlformats.org/officeDocument/2006/relationships/customXml" Target="../ink/ink40.xml"/><Relationship Id="rId135" Type="http://schemas.openxmlformats.org/officeDocument/2006/relationships/customXml" Target="../ink/ink67.xml"/><Relationship Id="rId156" Type="http://schemas.openxmlformats.org/officeDocument/2006/relationships/image" Target="../media/image77.png"/><Relationship Id="rId177" Type="http://schemas.openxmlformats.org/officeDocument/2006/relationships/customXml" Target="../ink/ink88.xml"/><Relationship Id="rId198" Type="http://schemas.openxmlformats.org/officeDocument/2006/relationships/image" Target="../media/image98.png"/><Relationship Id="rId202" Type="http://schemas.openxmlformats.org/officeDocument/2006/relationships/image" Target="../media/image100.png"/><Relationship Id="rId223" Type="http://schemas.openxmlformats.org/officeDocument/2006/relationships/customXml" Target="../ink/ink111.xml"/><Relationship Id="rId244" Type="http://schemas.openxmlformats.org/officeDocument/2006/relationships/image" Target="../media/image121.png"/><Relationship Id="rId18" Type="http://schemas.openxmlformats.org/officeDocument/2006/relationships/image" Target="../media/image8.png"/><Relationship Id="rId39" Type="http://schemas.openxmlformats.org/officeDocument/2006/relationships/customXml" Target="../ink/ink19.xml"/><Relationship Id="rId265" Type="http://schemas.openxmlformats.org/officeDocument/2006/relationships/customXml" Target="../ink/ink132.xml"/><Relationship Id="rId50" Type="http://schemas.openxmlformats.org/officeDocument/2006/relationships/image" Target="../media/image24.png"/><Relationship Id="rId104" Type="http://schemas.openxmlformats.org/officeDocument/2006/relationships/image" Target="../media/image51.png"/><Relationship Id="rId125" Type="http://schemas.openxmlformats.org/officeDocument/2006/relationships/customXml" Target="../ink/ink62.xml"/><Relationship Id="rId146" Type="http://schemas.openxmlformats.org/officeDocument/2006/relationships/image" Target="../media/image72.png"/><Relationship Id="rId167" Type="http://schemas.openxmlformats.org/officeDocument/2006/relationships/customXml" Target="../ink/ink83.xml"/><Relationship Id="rId188" Type="http://schemas.openxmlformats.org/officeDocument/2006/relationships/image" Target="../media/image93.png"/><Relationship Id="rId71" Type="http://schemas.openxmlformats.org/officeDocument/2006/relationships/customXml" Target="../ink/ink35.xml"/><Relationship Id="rId92" Type="http://schemas.openxmlformats.org/officeDocument/2006/relationships/image" Target="../media/image45.png"/><Relationship Id="rId213" Type="http://schemas.openxmlformats.org/officeDocument/2006/relationships/customXml" Target="../ink/ink106.xml"/><Relationship Id="rId234" Type="http://schemas.openxmlformats.org/officeDocument/2006/relationships/image" Target="../media/image116.png"/><Relationship Id="rId2" Type="http://schemas.openxmlformats.org/officeDocument/2006/relationships/notesSlide" Target="../notesSlides/notesSlide1.xml"/><Relationship Id="rId29" Type="http://schemas.openxmlformats.org/officeDocument/2006/relationships/customXml" Target="../ink/ink14.xml"/><Relationship Id="rId255" Type="http://schemas.openxmlformats.org/officeDocument/2006/relationships/customXml" Target="../ink/ink127.xml"/><Relationship Id="rId40" Type="http://schemas.openxmlformats.org/officeDocument/2006/relationships/image" Target="../media/image19.png"/><Relationship Id="rId115" Type="http://schemas.openxmlformats.org/officeDocument/2006/relationships/customXml" Target="../ink/ink57.xml"/><Relationship Id="rId136" Type="http://schemas.openxmlformats.org/officeDocument/2006/relationships/image" Target="../media/image67.png"/><Relationship Id="rId157" Type="http://schemas.openxmlformats.org/officeDocument/2006/relationships/customXml" Target="../ink/ink78.xml"/><Relationship Id="rId178" Type="http://schemas.openxmlformats.org/officeDocument/2006/relationships/image" Target="../media/image88.png"/><Relationship Id="rId61" Type="http://schemas.openxmlformats.org/officeDocument/2006/relationships/customXml" Target="../ink/ink30.xml"/><Relationship Id="rId82" Type="http://schemas.openxmlformats.org/officeDocument/2006/relationships/image" Target="../media/image40.png"/><Relationship Id="rId199" Type="http://schemas.openxmlformats.org/officeDocument/2006/relationships/customXml" Target="../ink/ink99.xml"/><Relationship Id="rId203" Type="http://schemas.openxmlformats.org/officeDocument/2006/relationships/customXml" Target="../ink/ink101.xml"/><Relationship Id="rId19" Type="http://schemas.openxmlformats.org/officeDocument/2006/relationships/customXml" Target="../ink/ink9.xml"/><Relationship Id="rId224" Type="http://schemas.openxmlformats.org/officeDocument/2006/relationships/image" Target="../media/image111.png"/><Relationship Id="rId245" Type="http://schemas.openxmlformats.org/officeDocument/2006/relationships/customXml" Target="../ink/ink122.xml"/><Relationship Id="rId266" Type="http://schemas.openxmlformats.org/officeDocument/2006/relationships/image" Target="../media/image132.png"/><Relationship Id="rId30" Type="http://schemas.openxmlformats.org/officeDocument/2006/relationships/image" Target="../media/image14.png"/><Relationship Id="rId105" Type="http://schemas.openxmlformats.org/officeDocument/2006/relationships/customXml" Target="../ink/ink52.xml"/><Relationship Id="rId126" Type="http://schemas.openxmlformats.org/officeDocument/2006/relationships/image" Target="../media/image62.png"/><Relationship Id="rId147" Type="http://schemas.openxmlformats.org/officeDocument/2006/relationships/customXml" Target="../ink/ink73.xml"/><Relationship Id="rId168" Type="http://schemas.openxmlformats.org/officeDocument/2006/relationships/image" Target="../media/image83.png"/><Relationship Id="rId51" Type="http://schemas.openxmlformats.org/officeDocument/2006/relationships/customXml" Target="../ink/ink25.xml"/><Relationship Id="rId72" Type="http://schemas.openxmlformats.org/officeDocument/2006/relationships/image" Target="../media/image35.png"/><Relationship Id="rId93" Type="http://schemas.openxmlformats.org/officeDocument/2006/relationships/customXml" Target="../ink/ink46.xml"/><Relationship Id="rId189" Type="http://schemas.openxmlformats.org/officeDocument/2006/relationships/customXml" Target="../ink/ink94.xml"/><Relationship Id="rId3" Type="http://schemas.openxmlformats.org/officeDocument/2006/relationships/customXml" Target="../ink/ink1.xml"/><Relationship Id="rId214" Type="http://schemas.openxmlformats.org/officeDocument/2006/relationships/image" Target="../media/image106.png"/><Relationship Id="rId235" Type="http://schemas.openxmlformats.org/officeDocument/2006/relationships/customXml" Target="../ink/ink117.xml"/><Relationship Id="rId256" Type="http://schemas.openxmlformats.org/officeDocument/2006/relationships/image" Target="../media/image127.png"/><Relationship Id="rId116" Type="http://schemas.openxmlformats.org/officeDocument/2006/relationships/image" Target="../media/image57.png"/><Relationship Id="rId137" Type="http://schemas.openxmlformats.org/officeDocument/2006/relationships/customXml" Target="../ink/ink68.xml"/><Relationship Id="rId158" Type="http://schemas.openxmlformats.org/officeDocument/2006/relationships/image" Target="../media/image78.png"/><Relationship Id="rId20" Type="http://schemas.openxmlformats.org/officeDocument/2006/relationships/image" Target="../media/image9.png"/><Relationship Id="rId41" Type="http://schemas.openxmlformats.org/officeDocument/2006/relationships/customXml" Target="../ink/ink20.xml"/><Relationship Id="rId62" Type="http://schemas.openxmlformats.org/officeDocument/2006/relationships/image" Target="../media/image30.png"/><Relationship Id="rId83" Type="http://schemas.openxmlformats.org/officeDocument/2006/relationships/customXml" Target="../ink/ink41.xml"/><Relationship Id="rId179" Type="http://schemas.openxmlformats.org/officeDocument/2006/relationships/customXml" Target="../ink/ink89.xml"/><Relationship Id="rId190" Type="http://schemas.openxmlformats.org/officeDocument/2006/relationships/image" Target="../media/image94.png"/><Relationship Id="rId204" Type="http://schemas.openxmlformats.org/officeDocument/2006/relationships/image" Target="../media/image101.png"/><Relationship Id="rId225" Type="http://schemas.openxmlformats.org/officeDocument/2006/relationships/customXml" Target="../ink/ink112.xml"/><Relationship Id="rId246" Type="http://schemas.openxmlformats.org/officeDocument/2006/relationships/image" Target="../media/image122.png"/><Relationship Id="rId267" Type="http://schemas.openxmlformats.org/officeDocument/2006/relationships/customXml" Target="../ink/ink133.xml"/><Relationship Id="rId106" Type="http://schemas.openxmlformats.org/officeDocument/2006/relationships/image" Target="../media/image52.png"/><Relationship Id="rId127" Type="http://schemas.openxmlformats.org/officeDocument/2006/relationships/customXml" Target="../ink/ink63.xml"/><Relationship Id="rId10" Type="http://schemas.openxmlformats.org/officeDocument/2006/relationships/image" Target="../media/image425.png"/><Relationship Id="rId31" Type="http://schemas.openxmlformats.org/officeDocument/2006/relationships/customXml" Target="../ink/ink15.xml"/><Relationship Id="rId52" Type="http://schemas.openxmlformats.org/officeDocument/2006/relationships/image" Target="../media/image25.png"/><Relationship Id="rId73" Type="http://schemas.openxmlformats.org/officeDocument/2006/relationships/customXml" Target="../ink/ink36.xml"/><Relationship Id="rId94" Type="http://schemas.openxmlformats.org/officeDocument/2006/relationships/image" Target="../media/image46.png"/><Relationship Id="rId148" Type="http://schemas.openxmlformats.org/officeDocument/2006/relationships/image" Target="../media/image73.png"/><Relationship Id="rId169" Type="http://schemas.openxmlformats.org/officeDocument/2006/relationships/customXml" Target="../ink/ink84.xml"/><Relationship Id="rId4" Type="http://schemas.openxmlformats.org/officeDocument/2006/relationships/image" Target="../media/image1.png"/><Relationship Id="rId180" Type="http://schemas.openxmlformats.org/officeDocument/2006/relationships/image" Target="../media/image89.png"/><Relationship Id="rId215" Type="http://schemas.openxmlformats.org/officeDocument/2006/relationships/customXml" Target="../ink/ink107.xml"/><Relationship Id="rId236" Type="http://schemas.openxmlformats.org/officeDocument/2006/relationships/image" Target="../media/image117.png"/><Relationship Id="rId257" Type="http://schemas.openxmlformats.org/officeDocument/2006/relationships/customXml" Target="../ink/ink128.xml"/><Relationship Id="rId42" Type="http://schemas.openxmlformats.org/officeDocument/2006/relationships/image" Target="../media/image20.png"/><Relationship Id="rId84" Type="http://schemas.openxmlformats.org/officeDocument/2006/relationships/image" Target="../media/image41.png"/><Relationship Id="rId138" Type="http://schemas.openxmlformats.org/officeDocument/2006/relationships/image" Target="../media/image68.png"/><Relationship Id="rId191" Type="http://schemas.openxmlformats.org/officeDocument/2006/relationships/customXml" Target="../ink/ink95.xml"/><Relationship Id="rId205" Type="http://schemas.openxmlformats.org/officeDocument/2006/relationships/customXml" Target="../ink/ink102.xml"/><Relationship Id="rId247" Type="http://schemas.openxmlformats.org/officeDocument/2006/relationships/customXml" Target="../ink/ink123.xml"/><Relationship Id="rId107" Type="http://schemas.openxmlformats.org/officeDocument/2006/relationships/customXml" Target="../ink/ink5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6.png"/><Relationship Id="rId117" Type="http://schemas.openxmlformats.org/officeDocument/2006/relationships/customXml" Target="../ink/ink192.xml"/><Relationship Id="rId21" Type="http://schemas.openxmlformats.org/officeDocument/2006/relationships/customXml" Target="../ink/ink144.xml"/><Relationship Id="rId42" Type="http://schemas.openxmlformats.org/officeDocument/2006/relationships/image" Target="../media/image154.png"/><Relationship Id="rId47" Type="http://schemas.openxmlformats.org/officeDocument/2006/relationships/customXml" Target="../ink/ink157.xml"/><Relationship Id="rId63" Type="http://schemas.openxmlformats.org/officeDocument/2006/relationships/customXml" Target="../ink/ink165.xml"/><Relationship Id="rId68" Type="http://schemas.openxmlformats.org/officeDocument/2006/relationships/image" Target="../media/image167.png"/><Relationship Id="rId84" Type="http://schemas.openxmlformats.org/officeDocument/2006/relationships/image" Target="../media/image175.png"/><Relationship Id="rId89" Type="http://schemas.openxmlformats.org/officeDocument/2006/relationships/customXml" Target="../ink/ink178.xml"/><Relationship Id="rId112" Type="http://schemas.openxmlformats.org/officeDocument/2006/relationships/image" Target="../media/image189.png"/><Relationship Id="rId16" Type="http://schemas.openxmlformats.org/officeDocument/2006/relationships/image" Target="../media/image141.png"/><Relationship Id="rId107" Type="http://schemas.openxmlformats.org/officeDocument/2006/relationships/customXml" Target="../ink/ink187.xml"/><Relationship Id="rId11" Type="http://schemas.openxmlformats.org/officeDocument/2006/relationships/customXml" Target="../ink/ink139.xml"/><Relationship Id="rId32" Type="http://schemas.openxmlformats.org/officeDocument/2006/relationships/image" Target="../media/image149.png"/><Relationship Id="rId37" Type="http://schemas.openxmlformats.org/officeDocument/2006/relationships/customXml" Target="../ink/ink152.xml"/><Relationship Id="rId53" Type="http://schemas.openxmlformats.org/officeDocument/2006/relationships/customXml" Target="../ink/ink160.xml"/><Relationship Id="rId58" Type="http://schemas.openxmlformats.org/officeDocument/2006/relationships/image" Target="../media/image162.png"/><Relationship Id="rId74" Type="http://schemas.openxmlformats.org/officeDocument/2006/relationships/image" Target="../media/image170.png"/><Relationship Id="rId79" Type="http://schemas.openxmlformats.org/officeDocument/2006/relationships/customXml" Target="../ink/ink173.xml"/><Relationship Id="rId102" Type="http://schemas.openxmlformats.org/officeDocument/2006/relationships/image" Target="../media/image184.png"/><Relationship Id="rId5" Type="http://schemas.openxmlformats.org/officeDocument/2006/relationships/customXml" Target="../ink/ink136.xml"/><Relationship Id="rId90" Type="http://schemas.openxmlformats.org/officeDocument/2006/relationships/image" Target="../media/image178.png"/><Relationship Id="rId95" Type="http://schemas.openxmlformats.org/officeDocument/2006/relationships/customXml" Target="../ink/ink181.xml"/><Relationship Id="rId22" Type="http://schemas.openxmlformats.org/officeDocument/2006/relationships/image" Target="../media/image144.png"/><Relationship Id="rId27" Type="http://schemas.openxmlformats.org/officeDocument/2006/relationships/customXml" Target="../ink/ink147.xml"/><Relationship Id="rId43" Type="http://schemas.openxmlformats.org/officeDocument/2006/relationships/customXml" Target="../ink/ink155.xml"/><Relationship Id="rId48" Type="http://schemas.openxmlformats.org/officeDocument/2006/relationships/image" Target="../media/image157.png"/><Relationship Id="rId64" Type="http://schemas.openxmlformats.org/officeDocument/2006/relationships/image" Target="../media/image165.png"/><Relationship Id="rId69" Type="http://schemas.openxmlformats.org/officeDocument/2006/relationships/customXml" Target="../ink/ink168.xml"/><Relationship Id="rId113" Type="http://schemas.openxmlformats.org/officeDocument/2006/relationships/customXml" Target="../ink/ink190.xml"/><Relationship Id="rId118" Type="http://schemas.openxmlformats.org/officeDocument/2006/relationships/image" Target="../media/image192.png"/><Relationship Id="rId80" Type="http://schemas.openxmlformats.org/officeDocument/2006/relationships/image" Target="../media/image173.png"/><Relationship Id="rId85" Type="http://schemas.openxmlformats.org/officeDocument/2006/relationships/customXml" Target="../ink/ink176.xml"/><Relationship Id="rId12" Type="http://schemas.openxmlformats.org/officeDocument/2006/relationships/image" Target="../media/image139.png"/><Relationship Id="rId17" Type="http://schemas.openxmlformats.org/officeDocument/2006/relationships/customXml" Target="../ink/ink142.xml"/><Relationship Id="rId33" Type="http://schemas.openxmlformats.org/officeDocument/2006/relationships/customXml" Target="../ink/ink150.xml"/><Relationship Id="rId38" Type="http://schemas.openxmlformats.org/officeDocument/2006/relationships/image" Target="../media/image152.png"/><Relationship Id="rId59" Type="http://schemas.openxmlformats.org/officeDocument/2006/relationships/customXml" Target="../ink/ink163.xml"/><Relationship Id="rId103" Type="http://schemas.openxmlformats.org/officeDocument/2006/relationships/customXml" Target="../ink/ink185.xml"/><Relationship Id="rId108" Type="http://schemas.openxmlformats.org/officeDocument/2006/relationships/image" Target="../media/image187.png"/><Relationship Id="rId54" Type="http://schemas.openxmlformats.org/officeDocument/2006/relationships/image" Target="../media/image160.png"/><Relationship Id="rId70" Type="http://schemas.openxmlformats.org/officeDocument/2006/relationships/image" Target="../media/image168.png"/><Relationship Id="rId75" Type="http://schemas.openxmlformats.org/officeDocument/2006/relationships/customXml" Target="../ink/ink171.xml"/><Relationship Id="rId91" Type="http://schemas.openxmlformats.org/officeDocument/2006/relationships/customXml" Target="../ink/ink179.xml"/><Relationship Id="rId96" Type="http://schemas.openxmlformats.org/officeDocument/2006/relationships/image" Target="../media/image18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6.png"/><Relationship Id="rId23" Type="http://schemas.openxmlformats.org/officeDocument/2006/relationships/customXml" Target="../ink/ink145.xml"/><Relationship Id="rId28" Type="http://schemas.openxmlformats.org/officeDocument/2006/relationships/image" Target="../media/image147.png"/><Relationship Id="rId49" Type="http://schemas.openxmlformats.org/officeDocument/2006/relationships/customXml" Target="../ink/ink158.xml"/><Relationship Id="rId114" Type="http://schemas.openxmlformats.org/officeDocument/2006/relationships/image" Target="../media/image190.png"/><Relationship Id="rId119" Type="http://schemas.openxmlformats.org/officeDocument/2006/relationships/customXml" Target="../ink/ink193.xml"/><Relationship Id="rId44" Type="http://schemas.openxmlformats.org/officeDocument/2006/relationships/image" Target="../media/image155.png"/><Relationship Id="rId60" Type="http://schemas.openxmlformats.org/officeDocument/2006/relationships/image" Target="../media/image163.png"/><Relationship Id="rId65" Type="http://schemas.openxmlformats.org/officeDocument/2006/relationships/customXml" Target="../ink/ink166.xml"/><Relationship Id="rId81" Type="http://schemas.openxmlformats.org/officeDocument/2006/relationships/customXml" Target="../ink/ink174.xml"/><Relationship Id="rId86" Type="http://schemas.openxmlformats.org/officeDocument/2006/relationships/image" Target="../media/image176.png"/><Relationship Id="rId4" Type="http://schemas.openxmlformats.org/officeDocument/2006/relationships/image" Target="../media/image135.png"/><Relationship Id="rId9" Type="http://schemas.openxmlformats.org/officeDocument/2006/relationships/customXml" Target="../ink/ink138.xml"/><Relationship Id="rId13" Type="http://schemas.openxmlformats.org/officeDocument/2006/relationships/customXml" Target="../ink/ink140.xml"/><Relationship Id="rId18" Type="http://schemas.openxmlformats.org/officeDocument/2006/relationships/image" Target="../media/image142.png"/><Relationship Id="rId39" Type="http://schemas.openxmlformats.org/officeDocument/2006/relationships/customXml" Target="../ink/ink153.xml"/><Relationship Id="rId109" Type="http://schemas.openxmlformats.org/officeDocument/2006/relationships/customXml" Target="../ink/ink188.xml"/><Relationship Id="rId34" Type="http://schemas.openxmlformats.org/officeDocument/2006/relationships/image" Target="../media/image150.png"/><Relationship Id="rId50" Type="http://schemas.openxmlformats.org/officeDocument/2006/relationships/image" Target="../media/image158.png"/><Relationship Id="rId55" Type="http://schemas.openxmlformats.org/officeDocument/2006/relationships/customXml" Target="../ink/ink161.xml"/><Relationship Id="rId76" Type="http://schemas.openxmlformats.org/officeDocument/2006/relationships/image" Target="../media/image171.png"/><Relationship Id="rId97" Type="http://schemas.openxmlformats.org/officeDocument/2006/relationships/customXml" Target="../ink/ink182.xml"/><Relationship Id="rId104" Type="http://schemas.openxmlformats.org/officeDocument/2006/relationships/image" Target="../media/image185.png"/><Relationship Id="rId120" Type="http://schemas.openxmlformats.org/officeDocument/2006/relationships/image" Target="../media/image193.png"/><Relationship Id="rId7" Type="http://schemas.openxmlformats.org/officeDocument/2006/relationships/customXml" Target="../ink/ink137.xml"/><Relationship Id="rId71" Type="http://schemas.openxmlformats.org/officeDocument/2006/relationships/customXml" Target="../ink/ink169.xml"/><Relationship Id="rId92" Type="http://schemas.openxmlformats.org/officeDocument/2006/relationships/image" Target="../media/image179.png"/><Relationship Id="rId2" Type="http://schemas.openxmlformats.org/officeDocument/2006/relationships/notesSlide" Target="../notesSlides/notesSlide3.xml"/><Relationship Id="rId29" Type="http://schemas.openxmlformats.org/officeDocument/2006/relationships/customXml" Target="../ink/ink148.xml"/><Relationship Id="rId24" Type="http://schemas.openxmlformats.org/officeDocument/2006/relationships/image" Target="../media/image145.png"/><Relationship Id="rId40" Type="http://schemas.openxmlformats.org/officeDocument/2006/relationships/image" Target="../media/image153.png"/><Relationship Id="rId45" Type="http://schemas.openxmlformats.org/officeDocument/2006/relationships/customXml" Target="../ink/ink156.xml"/><Relationship Id="rId66" Type="http://schemas.openxmlformats.org/officeDocument/2006/relationships/image" Target="../media/image166.png"/><Relationship Id="rId87" Type="http://schemas.openxmlformats.org/officeDocument/2006/relationships/customXml" Target="../ink/ink177.xml"/><Relationship Id="rId110" Type="http://schemas.openxmlformats.org/officeDocument/2006/relationships/image" Target="../media/image188.png"/><Relationship Id="rId115" Type="http://schemas.openxmlformats.org/officeDocument/2006/relationships/customXml" Target="../ink/ink191.xml"/><Relationship Id="rId61" Type="http://schemas.openxmlformats.org/officeDocument/2006/relationships/customXml" Target="../ink/ink164.xml"/><Relationship Id="rId82" Type="http://schemas.openxmlformats.org/officeDocument/2006/relationships/image" Target="../media/image174.png"/><Relationship Id="rId19" Type="http://schemas.openxmlformats.org/officeDocument/2006/relationships/customXml" Target="../ink/ink143.xml"/><Relationship Id="rId14" Type="http://schemas.openxmlformats.org/officeDocument/2006/relationships/image" Target="../media/image140.png"/><Relationship Id="rId30" Type="http://schemas.openxmlformats.org/officeDocument/2006/relationships/image" Target="../media/image148.png"/><Relationship Id="rId35" Type="http://schemas.openxmlformats.org/officeDocument/2006/relationships/customXml" Target="../ink/ink151.xml"/><Relationship Id="rId56" Type="http://schemas.openxmlformats.org/officeDocument/2006/relationships/image" Target="../media/image161.png"/><Relationship Id="rId77" Type="http://schemas.openxmlformats.org/officeDocument/2006/relationships/customXml" Target="../ink/ink172.xml"/><Relationship Id="rId100" Type="http://schemas.openxmlformats.org/officeDocument/2006/relationships/image" Target="../media/image183.png"/><Relationship Id="rId105" Type="http://schemas.openxmlformats.org/officeDocument/2006/relationships/customXml" Target="../ink/ink186.xml"/><Relationship Id="rId8" Type="http://schemas.openxmlformats.org/officeDocument/2006/relationships/image" Target="../media/image137.png"/><Relationship Id="rId51" Type="http://schemas.openxmlformats.org/officeDocument/2006/relationships/customXml" Target="../ink/ink159.xml"/><Relationship Id="rId72" Type="http://schemas.openxmlformats.org/officeDocument/2006/relationships/image" Target="../media/image169.png"/><Relationship Id="rId93" Type="http://schemas.openxmlformats.org/officeDocument/2006/relationships/customXml" Target="../ink/ink180.xml"/><Relationship Id="rId98" Type="http://schemas.openxmlformats.org/officeDocument/2006/relationships/image" Target="../media/image182.png"/><Relationship Id="rId121" Type="http://schemas.openxmlformats.org/officeDocument/2006/relationships/customXml" Target="../ink/ink194.xml"/><Relationship Id="rId3" Type="http://schemas.openxmlformats.org/officeDocument/2006/relationships/customXml" Target="../ink/ink135.xml"/><Relationship Id="rId25" Type="http://schemas.openxmlformats.org/officeDocument/2006/relationships/customXml" Target="../ink/ink146.xml"/><Relationship Id="rId46" Type="http://schemas.openxmlformats.org/officeDocument/2006/relationships/image" Target="../media/image156.png"/><Relationship Id="rId67" Type="http://schemas.openxmlformats.org/officeDocument/2006/relationships/customXml" Target="../ink/ink167.xml"/><Relationship Id="rId116" Type="http://schemas.openxmlformats.org/officeDocument/2006/relationships/image" Target="../media/image191.png"/><Relationship Id="rId20" Type="http://schemas.openxmlformats.org/officeDocument/2006/relationships/image" Target="../media/image143.png"/><Relationship Id="rId41" Type="http://schemas.openxmlformats.org/officeDocument/2006/relationships/customXml" Target="../ink/ink154.xml"/><Relationship Id="rId62" Type="http://schemas.openxmlformats.org/officeDocument/2006/relationships/image" Target="../media/image164.png"/><Relationship Id="rId83" Type="http://schemas.openxmlformats.org/officeDocument/2006/relationships/customXml" Target="../ink/ink175.xml"/><Relationship Id="rId88" Type="http://schemas.openxmlformats.org/officeDocument/2006/relationships/image" Target="../media/image177.png"/><Relationship Id="rId111" Type="http://schemas.openxmlformats.org/officeDocument/2006/relationships/customXml" Target="../ink/ink189.xml"/><Relationship Id="rId15" Type="http://schemas.openxmlformats.org/officeDocument/2006/relationships/customXml" Target="../ink/ink141.xml"/><Relationship Id="rId36" Type="http://schemas.openxmlformats.org/officeDocument/2006/relationships/image" Target="../media/image151.png"/><Relationship Id="rId57" Type="http://schemas.openxmlformats.org/officeDocument/2006/relationships/customXml" Target="../ink/ink162.xml"/><Relationship Id="rId106" Type="http://schemas.openxmlformats.org/officeDocument/2006/relationships/image" Target="../media/image186.png"/><Relationship Id="rId10" Type="http://schemas.openxmlformats.org/officeDocument/2006/relationships/image" Target="../media/image138.png"/><Relationship Id="rId31" Type="http://schemas.openxmlformats.org/officeDocument/2006/relationships/customXml" Target="../ink/ink149.xml"/><Relationship Id="rId52" Type="http://schemas.openxmlformats.org/officeDocument/2006/relationships/image" Target="../media/image159.png"/><Relationship Id="rId73" Type="http://schemas.openxmlformats.org/officeDocument/2006/relationships/customXml" Target="../ink/ink170.xml"/><Relationship Id="rId78" Type="http://schemas.openxmlformats.org/officeDocument/2006/relationships/image" Target="../media/image172.png"/><Relationship Id="rId94" Type="http://schemas.openxmlformats.org/officeDocument/2006/relationships/image" Target="../media/image180.png"/><Relationship Id="rId99" Type="http://schemas.openxmlformats.org/officeDocument/2006/relationships/customXml" Target="../ink/ink183.xml"/><Relationship Id="rId101" Type="http://schemas.openxmlformats.org/officeDocument/2006/relationships/customXml" Target="../ink/ink184.xml"/><Relationship Id="rId122" Type="http://schemas.openxmlformats.org/officeDocument/2006/relationships/image" Target="../media/image194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52.xml"/><Relationship Id="rId21" Type="http://schemas.openxmlformats.org/officeDocument/2006/relationships/customXml" Target="../ink/ink204.xml"/><Relationship Id="rId42" Type="http://schemas.openxmlformats.org/officeDocument/2006/relationships/image" Target="../media/image214.png"/><Relationship Id="rId63" Type="http://schemas.openxmlformats.org/officeDocument/2006/relationships/customXml" Target="../ink/ink225.xml"/><Relationship Id="rId84" Type="http://schemas.openxmlformats.org/officeDocument/2006/relationships/image" Target="../media/image235.png"/><Relationship Id="rId138" Type="http://schemas.openxmlformats.org/officeDocument/2006/relationships/image" Target="../media/image262.png"/><Relationship Id="rId159" Type="http://schemas.openxmlformats.org/officeDocument/2006/relationships/customXml" Target="../ink/ink273.xml"/><Relationship Id="rId170" Type="http://schemas.openxmlformats.org/officeDocument/2006/relationships/image" Target="../media/image278.png"/><Relationship Id="rId191" Type="http://schemas.openxmlformats.org/officeDocument/2006/relationships/customXml" Target="../ink/ink289.xml"/><Relationship Id="rId205" Type="http://schemas.openxmlformats.org/officeDocument/2006/relationships/customXml" Target="../ink/ink296.xml"/><Relationship Id="rId226" Type="http://schemas.openxmlformats.org/officeDocument/2006/relationships/customXml" Target="../ink/ink307.xml"/><Relationship Id="rId107" Type="http://schemas.openxmlformats.org/officeDocument/2006/relationships/customXml" Target="../ink/ink247.xml"/><Relationship Id="rId11" Type="http://schemas.openxmlformats.org/officeDocument/2006/relationships/customXml" Target="../ink/ink199.xml"/><Relationship Id="rId32" Type="http://schemas.openxmlformats.org/officeDocument/2006/relationships/image" Target="../media/image209.png"/><Relationship Id="rId53" Type="http://schemas.openxmlformats.org/officeDocument/2006/relationships/customXml" Target="../ink/ink220.xml"/><Relationship Id="rId74" Type="http://schemas.openxmlformats.org/officeDocument/2006/relationships/image" Target="../media/image230.png"/><Relationship Id="rId128" Type="http://schemas.openxmlformats.org/officeDocument/2006/relationships/image" Target="../media/image257.png"/><Relationship Id="rId149" Type="http://schemas.openxmlformats.org/officeDocument/2006/relationships/customXml" Target="../ink/ink268.xml"/><Relationship Id="rId5" Type="http://schemas.openxmlformats.org/officeDocument/2006/relationships/customXml" Target="../ink/ink196.xml"/><Relationship Id="rId95" Type="http://schemas.openxmlformats.org/officeDocument/2006/relationships/customXml" Target="../ink/ink241.xml"/><Relationship Id="rId160" Type="http://schemas.openxmlformats.org/officeDocument/2006/relationships/image" Target="../media/image273.png"/><Relationship Id="rId181" Type="http://schemas.openxmlformats.org/officeDocument/2006/relationships/customXml" Target="../ink/ink284.xml"/><Relationship Id="rId216" Type="http://schemas.openxmlformats.org/officeDocument/2006/relationships/image" Target="../media/image301.png"/><Relationship Id="rId237" Type="http://schemas.openxmlformats.org/officeDocument/2006/relationships/image" Target="../media/image311.png"/><Relationship Id="rId22" Type="http://schemas.openxmlformats.org/officeDocument/2006/relationships/image" Target="../media/image204.png"/><Relationship Id="rId43" Type="http://schemas.openxmlformats.org/officeDocument/2006/relationships/customXml" Target="../ink/ink215.xml"/><Relationship Id="rId64" Type="http://schemas.openxmlformats.org/officeDocument/2006/relationships/image" Target="../media/image225.png"/><Relationship Id="rId118" Type="http://schemas.openxmlformats.org/officeDocument/2006/relationships/image" Target="../media/image252.png"/><Relationship Id="rId139" Type="http://schemas.openxmlformats.org/officeDocument/2006/relationships/customXml" Target="../ink/ink263.xml"/><Relationship Id="rId85" Type="http://schemas.openxmlformats.org/officeDocument/2006/relationships/customXml" Target="../ink/ink236.xml"/><Relationship Id="rId150" Type="http://schemas.openxmlformats.org/officeDocument/2006/relationships/image" Target="../media/image268.png"/><Relationship Id="rId171" Type="http://schemas.openxmlformats.org/officeDocument/2006/relationships/customXml" Target="../ink/ink279.xml"/><Relationship Id="rId192" Type="http://schemas.openxmlformats.org/officeDocument/2006/relationships/image" Target="../media/image289.png"/><Relationship Id="rId206" Type="http://schemas.openxmlformats.org/officeDocument/2006/relationships/image" Target="../media/image296.png"/><Relationship Id="rId227" Type="http://schemas.openxmlformats.org/officeDocument/2006/relationships/image" Target="../media/image306.png"/><Relationship Id="rId12" Type="http://schemas.openxmlformats.org/officeDocument/2006/relationships/image" Target="../media/image199.png"/><Relationship Id="rId33" Type="http://schemas.openxmlformats.org/officeDocument/2006/relationships/customXml" Target="../ink/ink210.xml"/><Relationship Id="rId108" Type="http://schemas.openxmlformats.org/officeDocument/2006/relationships/image" Target="../media/image247.png"/><Relationship Id="rId129" Type="http://schemas.openxmlformats.org/officeDocument/2006/relationships/customXml" Target="../ink/ink258.xml"/><Relationship Id="rId54" Type="http://schemas.openxmlformats.org/officeDocument/2006/relationships/image" Target="../media/image220.png"/><Relationship Id="rId75" Type="http://schemas.openxmlformats.org/officeDocument/2006/relationships/customXml" Target="../ink/ink231.xml"/><Relationship Id="rId96" Type="http://schemas.openxmlformats.org/officeDocument/2006/relationships/image" Target="../media/image241.png"/><Relationship Id="rId140" Type="http://schemas.openxmlformats.org/officeDocument/2006/relationships/image" Target="../media/image263.png"/><Relationship Id="rId161" Type="http://schemas.openxmlformats.org/officeDocument/2006/relationships/customXml" Target="../ink/ink274.xml"/><Relationship Id="rId182" Type="http://schemas.openxmlformats.org/officeDocument/2006/relationships/image" Target="../media/image284.png"/><Relationship Id="rId217" Type="http://schemas.openxmlformats.org/officeDocument/2006/relationships/customXml" Target="../ink/ink302.xml"/><Relationship Id="rId6" Type="http://schemas.openxmlformats.org/officeDocument/2006/relationships/image" Target="../media/image196.png"/><Relationship Id="rId238" Type="http://schemas.openxmlformats.org/officeDocument/2006/relationships/customXml" Target="../ink/ink313.xml"/><Relationship Id="rId23" Type="http://schemas.openxmlformats.org/officeDocument/2006/relationships/customXml" Target="../ink/ink205.xml"/><Relationship Id="rId119" Type="http://schemas.openxmlformats.org/officeDocument/2006/relationships/customXml" Target="../ink/ink253.xml"/><Relationship Id="rId44" Type="http://schemas.openxmlformats.org/officeDocument/2006/relationships/image" Target="../media/image215.png"/><Relationship Id="rId65" Type="http://schemas.openxmlformats.org/officeDocument/2006/relationships/customXml" Target="../ink/ink226.xml"/><Relationship Id="rId86" Type="http://schemas.openxmlformats.org/officeDocument/2006/relationships/image" Target="../media/image236.png"/><Relationship Id="rId130" Type="http://schemas.openxmlformats.org/officeDocument/2006/relationships/image" Target="../media/image258.png"/><Relationship Id="rId151" Type="http://schemas.openxmlformats.org/officeDocument/2006/relationships/customXml" Target="../ink/ink269.xml"/><Relationship Id="rId172" Type="http://schemas.openxmlformats.org/officeDocument/2006/relationships/image" Target="../media/image279.png"/><Relationship Id="rId193" Type="http://schemas.openxmlformats.org/officeDocument/2006/relationships/customXml" Target="../ink/ink290.xml"/><Relationship Id="rId207" Type="http://schemas.openxmlformats.org/officeDocument/2006/relationships/customXml" Target="../ink/ink297.xml"/><Relationship Id="rId228" Type="http://schemas.openxmlformats.org/officeDocument/2006/relationships/customXml" Target="../ink/ink308.xml"/><Relationship Id="rId13" Type="http://schemas.openxmlformats.org/officeDocument/2006/relationships/customXml" Target="../ink/ink200.xml"/><Relationship Id="rId109" Type="http://schemas.openxmlformats.org/officeDocument/2006/relationships/customXml" Target="../ink/ink248.xml"/><Relationship Id="rId34" Type="http://schemas.openxmlformats.org/officeDocument/2006/relationships/image" Target="../media/image210.png"/><Relationship Id="rId55" Type="http://schemas.openxmlformats.org/officeDocument/2006/relationships/customXml" Target="../ink/ink221.xml"/><Relationship Id="rId76" Type="http://schemas.openxmlformats.org/officeDocument/2006/relationships/image" Target="../media/image231.png"/><Relationship Id="rId97" Type="http://schemas.openxmlformats.org/officeDocument/2006/relationships/customXml" Target="../ink/ink242.xml"/><Relationship Id="rId120" Type="http://schemas.openxmlformats.org/officeDocument/2006/relationships/image" Target="../media/image253.png"/><Relationship Id="rId141" Type="http://schemas.openxmlformats.org/officeDocument/2006/relationships/customXml" Target="../ink/ink264.xml"/><Relationship Id="rId7" Type="http://schemas.openxmlformats.org/officeDocument/2006/relationships/customXml" Target="../ink/ink197.xml"/><Relationship Id="rId162" Type="http://schemas.openxmlformats.org/officeDocument/2006/relationships/image" Target="../media/image274.png"/><Relationship Id="rId183" Type="http://schemas.openxmlformats.org/officeDocument/2006/relationships/customXml" Target="../ink/ink285.xml"/><Relationship Id="rId218" Type="http://schemas.openxmlformats.org/officeDocument/2006/relationships/image" Target="../media/image302.png"/><Relationship Id="rId239" Type="http://schemas.openxmlformats.org/officeDocument/2006/relationships/image" Target="../media/image312.png"/><Relationship Id="rId24" Type="http://schemas.openxmlformats.org/officeDocument/2006/relationships/image" Target="../media/image205.png"/><Relationship Id="rId45" Type="http://schemas.openxmlformats.org/officeDocument/2006/relationships/customXml" Target="../ink/ink216.xml"/><Relationship Id="rId66" Type="http://schemas.openxmlformats.org/officeDocument/2006/relationships/image" Target="../media/image226.png"/><Relationship Id="rId87" Type="http://schemas.openxmlformats.org/officeDocument/2006/relationships/customXml" Target="../ink/ink237.xml"/><Relationship Id="rId110" Type="http://schemas.openxmlformats.org/officeDocument/2006/relationships/image" Target="../media/image248.png"/><Relationship Id="rId131" Type="http://schemas.openxmlformats.org/officeDocument/2006/relationships/customXml" Target="../ink/ink259.xml"/><Relationship Id="rId152" Type="http://schemas.openxmlformats.org/officeDocument/2006/relationships/image" Target="../media/image269.png"/><Relationship Id="rId173" Type="http://schemas.openxmlformats.org/officeDocument/2006/relationships/customXml" Target="../ink/ink280.xml"/><Relationship Id="rId194" Type="http://schemas.openxmlformats.org/officeDocument/2006/relationships/image" Target="../media/image290.png"/><Relationship Id="rId208" Type="http://schemas.openxmlformats.org/officeDocument/2006/relationships/image" Target="../media/image297.png"/><Relationship Id="rId229" Type="http://schemas.openxmlformats.org/officeDocument/2006/relationships/image" Target="../media/image307.png"/><Relationship Id="rId240" Type="http://schemas.openxmlformats.org/officeDocument/2006/relationships/customXml" Target="../ink/ink314.xml"/><Relationship Id="rId14" Type="http://schemas.openxmlformats.org/officeDocument/2006/relationships/image" Target="../media/image200.png"/><Relationship Id="rId35" Type="http://schemas.openxmlformats.org/officeDocument/2006/relationships/customXml" Target="../ink/ink211.xml"/><Relationship Id="rId56" Type="http://schemas.openxmlformats.org/officeDocument/2006/relationships/image" Target="../media/image221.png"/><Relationship Id="rId77" Type="http://schemas.openxmlformats.org/officeDocument/2006/relationships/customXml" Target="../ink/ink232.xml"/><Relationship Id="rId100" Type="http://schemas.openxmlformats.org/officeDocument/2006/relationships/image" Target="../media/image243.png"/><Relationship Id="rId8" Type="http://schemas.openxmlformats.org/officeDocument/2006/relationships/image" Target="../media/image197.png"/><Relationship Id="rId98" Type="http://schemas.openxmlformats.org/officeDocument/2006/relationships/image" Target="../media/image242.png"/><Relationship Id="rId121" Type="http://schemas.openxmlformats.org/officeDocument/2006/relationships/customXml" Target="../ink/ink254.xml"/><Relationship Id="rId142" Type="http://schemas.openxmlformats.org/officeDocument/2006/relationships/image" Target="../media/image264.png"/><Relationship Id="rId163" Type="http://schemas.openxmlformats.org/officeDocument/2006/relationships/customXml" Target="../ink/ink275.xml"/><Relationship Id="rId184" Type="http://schemas.openxmlformats.org/officeDocument/2006/relationships/image" Target="../media/image285.png"/><Relationship Id="rId219" Type="http://schemas.openxmlformats.org/officeDocument/2006/relationships/customXml" Target="../ink/ink303.xml"/><Relationship Id="rId230" Type="http://schemas.openxmlformats.org/officeDocument/2006/relationships/customXml" Target="../ink/ink309.xml"/><Relationship Id="rId25" Type="http://schemas.openxmlformats.org/officeDocument/2006/relationships/customXml" Target="../ink/ink206.xml"/><Relationship Id="rId46" Type="http://schemas.openxmlformats.org/officeDocument/2006/relationships/image" Target="../media/image216.png"/><Relationship Id="rId67" Type="http://schemas.openxmlformats.org/officeDocument/2006/relationships/customXml" Target="../ink/ink227.xml"/><Relationship Id="rId88" Type="http://schemas.openxmlformats.org/officeDocument/2006/relationships/image" Target="../media/image237.png"/><Relationship Id="rId111" Type="http://schemas.openxmlformats.org/officeDocument/2006/relationships/customXml" Target="../ink/ink249.xml"/><Relationship Id="rId132" Type="http://schemas.openxmlformats.org/officeDocument/2006/relationships/image" Target="../media/image259.png"/><Relationship Id="rId153" Type="http://schemas.openxmlformats.org/officeDocument/2006/relationships/customXml" Target="../ink/ink270.xml"/><Relationship Id="rId174" Type="http://schemas.openxmlformats.org/officeDocument/2006/relationships/image" Target="../media/image280.png"/><Relationship Id="rId195" Type="http://schemas.openxmlformats.org/officeDocument/2006/relationships/customXml" Target="../ink/ink291.xml"/><Relationship Id="rId209" Type="http://schemas.openxmlformats.org/officeDocument/2006/relationships/customXml" Target="../ink/ink298.xml"/><Relationship Id="rId220" Type="http://schemas.openxmlformats.org/officeDocument/2006/relationships/image" Target="../media/image303.png"/><Relationship Id="rId241" Type="http://schemas.openxmlformats.org/officeDocument/2006/relationships/image" Target="../media/image313.png"/><Relationship Id="rId15" Type="http://schemas.openxmlformats.org/officeDocument/2006/relationships/customXml" Target="../ink/ink201.xml"/><Relationship Id="rId36" Type="http://schemas.openxmlformats.org/officeDocument/2006/relationships/image" Target="../media/image211.png"/><Relationship Id="rId57" Type="http://schemas.openxmlformats.org/officeDocument/2006/relationships/customXml" Target="../ink/ink222.xml"/><Relationship Id="rId106" Type="http://schemas.openxmlformats.org/officeDocument/2006/relationships/image" Target="../media/image246.png"/><Relationship Id="rId127" Type="http://schemas.openxmlformats.org/officeDocument/2006/relationships/customXml" Target="../ink/ink257.xml"/><Relationship Id="rId10" Type="http://schemas.openxmlformats.org/officeDocument/2006/relationships/image" Target="../media/image198.png"/><Relationship Id="rId31" Type="http://schemas.openxmlformats.org/officeDocument/2006/relationships/customXml" Target="../ink/ink209.xml"/><Relationship Id="rId52" Type="http://schemas.openxmlformats.org/officeDocument/2006/relationships/image" Target="../media/image219.png"/><Relationship Id="rId73" Type="http://schemas.openxmlformats.org/officeDocument/2006/relationships/customXml" Target="../ink/ink230.xml"/><Relationship Id="rId78" Type="http://schemas.openxmlformats.org/officeDocument/2006/relationships/image" Target="../media/image232.png"/><Relationship Id="rId94" Type="http://schemas.openxmlformats.org/officeDocument/2006/relationships/image" Target="../media/image240.png"/><Relationship Id="rId99" Type="http://schemas.openxmlformats.org/officeDocument/2006/relationships/customXml" Target="../ink/ink243.xml"/><Relationship Id="rId101" Type="http://schemas.openxmlformats.org/officeDocument/2006/relationships/customXml" Target="../ink/ink244.xml"/><Relationship Id="rId122" Type="http://schemas.openxmlformats.org/officeDocument/2006/relationships/image" Target="../media/image254.png"/><Relationship Id="rId143" Type="http://schemas.openxmlformats.org/officeDocument/2006/relationships/customXml" Target="../ink/ink265.xml"/><Relationship Id="rId148" Type="http://schemas.openxmlformats.org/officeDocument/2006/relationships/image" Target="../media/image267.png"/><Relationship Id="rId164" Type="http://schemas.openxmlformats.org/officeDocument/2006/relationships/image" Target="../media/image275.png"/><Relationship Id="rId169" Type="http://schemas.openxmlformats.org/officeDocument/2006/relationships/customXml" Target="../ink/ink278.xml"/><Relationship Id="rId185" Type="http://schemas.openxmlformats.org/officeDocument/2006/relationships/customXml" Target="../ink/ink286.xml"/><Relationship Id="rId4" Type="http://schemas.openxmlformats.org/officeDocument/2006/relationships/image" Target="../media/image195.png"/><Relationship Id="rId9" Type="http://schemas.openxmlformats.org/officeDocument/2006/relationships/customXml" Target="../ink/ink198.xml"/><Relationship Id="rId180" Type="http://schemas.openxmlformats.org/officeDocument/2006/relationships/image" Target="../media/image283.png"/><Relationship Id="rId210" Type="http://schemas.openxmlformats.org/officeDocument/2006/relationships/image" Target="../media/image298.png"/><Relationship Id="rId215" Type="http://schemas.openxmlformats.org/officeDocument/2006/relationships/customXml" Target="../ink/ink301.xml"/><Relationship Id="rId236" Type="http://schemas.openxmlformats.org/officeDocument/2006/relationships/customXml" Target="../ink/ink312.xml"/><Relationship Id="rId26" Type="http://schemas.openxmlformats.org/officeDocument/2006/relationships/image" Target="../media/image206.png"/><Relationship Id="rId231" Type="http://schemas.openxmlformats.org/officeDocument/2006/relationships/image" Target="../media/image308.png"/><Relationship Id="rId47" Type="http://schemas.openxmlformats.org/officeDocument/2006/relationships/customXml" Target="../ink/ink217.xml"/><Relationship Id="rId68" Type="http://schemas.openxmlformats.org/officeDocument/2006/relationships/image" Target="../media/image227.png"/><Relationship Id="rId89" Type="http://schemas.openxmlformats.org/officeDocument/2006/relationships/customXml" Target="../ink/ink238.xml"/><Relationship Id="rId112" Type="http://schemas.openxmlformats.org/officeDocument/2006/relationships/image" Target="../media/image249.png"/><Relationship Id="rId133" Type="http://schemas.openxmlformats.org/officeDocument/2006/relationships/customXml" Target="../ink/ink260.xml"/><Relationship Id="rId154" Type="http://schemas.openxmlformats.org/officeDocument/2006/relationships/image" Target="../media/image270.png"/><Relationship Id="rId175" Type="http://schemas.openxmlformats.org/officeDocument/2006/relationships/customXml" Target="../ink/ink281.xml"/><Relationship Id="rId196" Type="http://schemas.openxmlformats.org/officeDocument/2006/relationships/image" Target="../media/image291.png"/><Relationship Id="rId200" Type="http://schemas.openxmlformats.org/officeDocument/2006/relationships/image" Target="../media/image293.png"/><Relationship Id="rId16" Type="http://schemas.openxmlformats.org/officeDocument/2006/relationships/image" Target="../media/image201.png"/><Relationship Id="rId221" Type="http://schemas.openxmlformats.org/officeDocument/2006/relationships/customXml" Target="../ink/ink304.xml"/><Relationship Id="rId242" Type="http://schemas.openxmlformats.org/officeDocument/2006/relationships/customXml" Target="../ink/ink315.xml"/><Relationship Id="rId37" Type="http://schemas.openxmlformats.org/officeDocument/2006/relationships/customXml" Target="../ink/ink212.xml"/><Relationship Id="rId58" Type="http://schemas.openxmlformats.org/officeDocument/2006/relationships/image" Target="../media/image222.png"/><Relationship Id="rId79" Type="http://schemas.openxmlformats.org/officeDocument/2006/relationships/customXml" Target="../ink/ink233.xml"/><Relationship Id="rId102" Type="http://schemas.openxmlformats.org/officeDocument/2006/relationships/image" Target="../media/image244.png"/><Relationship Id="rId123" Type="http://schemas.openxmlformats.org/officeDocument/2006/relationships/customXml" Target="../ink/ink255.xml"/><Relationship Id="rId144" Type="http://schemas.openxmlformats.org/officeDocument/2006/relationships/image" Target="../media/image265.png"/><Relationship Id="rId90" Type="http://schemas.openxmlformats.org/officeDocument/2006/relationships/image" Target="../media/image238.png"/><Relationship Id="rId165" Type="http://schemas.openxmlformats.org/officeDocument/2006/relationships/customXml" Target="../ink/ink276.xml"/><Relationship Id="rId186" Type="http://schemas.openxmlformats.org/officeDocument/2006/relationships/image" Target="../media/image286.png"/><Relationship Id="rId211" Type="http://schemas.openxmlformats.org/officeDocument/2006/relationships/customXml" Target="../ink/ink299.xml"/><Relationship Id="rId232" Type="http://schemas.openxmlformats.org/officeDocument/2006/relationships/customXml" Target="../ink/ink310.xml"/><Relationship Id="rId27" Type="http://schemas.openxmlformats.org/officeDocument/2006/relationships/customXml" Target="../ink/ink207.xml"/><Relationship Id="rId48" Type="http://schemas.openxmlformats.org/officeDocument/2006/relationships/image" Target="../media/image217.png"/><Relationship Id="rId69" Type="http://schemas.openxmlformats.org/officeDocument/2006/relationships/customXml" Target="../ink/ink228.xml"/><Relationship Id="rId113" Type="http://schemas.openxmlformats.org/officeDocument/2006/relationships/customXml" Target="../ink/ink250.xml"/><Relationship Id="rId134" Type="http://schemas.openxmlformats.org/officeDocument/2006/relationships/image" Target="../media/image260.png"/><Relationship Id="rId80" Type="http://schemas.openxmlformats.org/officeDocument/2006/relationships/image" Target="../media/image233.png"/><Relationship Id="rId155" Type="http://schemas.openxmlformats.org/officeDocument/2006/relationships/customXml" Target="../ink/ink271.xml"/><Relationship Id="rId176" Type="http://schemas.openxmlformats.org/officeDocument/2006/relationships/image" Target="../media/image281.png"/><Relationship Id="rId197" Type="http://schemas.openxmlformats.org/officeDocument/2006/relationships/customXml" Target="../ink/ink292.xml"/><Relationship Id="rId201" Type="http://schemas.openxmlformats.org/officeDocument/2006/relationships/customXml" Target="../ink/ink294.xml"/><Relationship Id="rId222" Type="http://schemas.openxmlformats.org/officeDocument/2006/relationships/image" Target="../media/image304.png"/><Relationship Id="rId243" Type="http://schemas.openxmlformats.org/officeDocument/2006/relationships/image" Target="../media/image314.png"/><Relationship Id="rId17" Type="http://schemas.openxmlformats.org/officeDocument/2006/relationships/customXml" Target="../ink/ink202.xml"/><Relationship Id="rId38" Type="http://schemas.openxmlformats.org/officeDocument/2006/relationships/image" Target="../media/image212.png"/><Relationship Id="rId59" Type="http://schemas.openxmlformats.org/officeDocument/2006/relationships/customXml" Target="../ink/ink223.xml"/><Relationship Id="rId103" Type="http://schemas.openxmlformats.org/officeDocument/2006/relationships/customXml" Target="../ink/ink245.xml"/><Relationship Id="rId124" Type="http://schemas.openxmlformats.org/officeDocument/2006/relationships/image" Target="../media/image255.png"/><Relationship Id="rId70" Type="http://schemas.openxmlformats.org/officeDocument/2006/relationships/image" Target="../media/image228.png"/><Relationship Id="rId91" Type="http://schemas.openxmlformats.org/officeDocument/2006/relationships/customXml" Target="../ink/ink239.xml"/><Relationship Id="rId145" Type="http://schemas.openxmlformats.org/officeDocument/2006/relationships/customXml" Target="../ink/ink266.xml"/><Relationship Id="rId166" Type="http://schemas.openxmlformats.org/officeDocument/2006/relationships/image" Target="../media/image276.png"/><Relationship Id="rId187" Type="http://schemas.openxmlformats.org/officeDocument/2006/relationships/customXml" Target="../ink/ink287.xml"/><Relationship Id="rId1" Type="http://schemas.openxmlformats.org/officeDocument/2006/relationships/slideLayout" Target="../slideLayouts/slideLayout4.xml"/><Relationship Id="rId212" Type="http://schemas.openxmlformats.org/officeDocument/2006/relationships/image" Target="../media/image299.png"/><Relationship Id="rId233" Type="http://schemas.openxmlformats.org/officeDocument/2006/relationships/image" Target="../media/image309.png"/><Relationship Id="rId28" Type="http://schemas.openxmlformats.org/officeDocument/2006/relationships/image" Target="../media/image207.png"/><Relationship Id="rId49" Type="http://schemas.openxmlformats.org/officeDocument/2006/relationships/customXml" Target="../ink/ink218.xml"/><Relationship Id="rId114" Type="http://schemas.openxmlformats.org/officeDocument/2006/relationships/image" Target="../media/image250.png"/><Relationship Id="rId60" Type="http://schemas.openxmlformats.org/officeDocument/2006/relationships/image" Target="../media/image223.png"/><Relationship Id="rId81" Type="http://schemas.openxmlformats.org/officeDocument/2006/relationships/customXml" Target="../ink/ink234.xml"/><Relationship Id="rId135" Type="http://schemas.openxmlformats.org/officeDocument/2006/relationships/customXml" Target="../ink/ink261.xml"/><Relationship Id="rId156" Type="http://schemas.openxmlformats.org/officeDocument/2006/relationships/image" Target="../media/image271.png"/><Relationship Id="rId177" Type="http://schemas.openxmlformats.org/officeDocument/2006/relationships/customXml" Target="../ink/ink282.xml"/><Relationship Id="rId198" Type="http://schemas.openxmlformats.org/officeDocument/2006/relationships/image" Target="../media/image292.png"/><Relationship Id="rId202" Type="http://schemas.openxmlformats.org/officeDocument/2006/relationships/image" Target="../media/image294.png"/><Relationship Id="rId223" Type="http://schemas.openxmlformats.org/officeDocument/2006/relationships/customXml" Target="../ink/ink305.xml"/><Relationship Id="rId18" Type="http://schemas.openxmlformats.org/officeDocument/2006/relationships/image" Target="../media/image202.png"/><Relationship Id="rId39" Type="http://schemas.openxmlformats.org/officeDocument/2006/relationships/customXml" Target="../ink/ink213.xml"/><Relationship Id="rId50" Type="http://schemas.openxmlformats.org/officeDocument/2006/relationships/image" Target="../media/image218.png"/><Relationship Id="rId104" Type="http://schemas.openxmlformats.org/officeDocument/2006/relationships/image" Target="../media/image245.png"/><Relationship Id="rId125" Type="http://schemas.openxmlformats.org/officeDocument/2006/relationships/customXml" Target="../ink/ink256.xml"/><Relationship Id="rId146" Type="http://schemas.openxmlformats.org/officeDocument/2006/relationships/image" Target="../media/image266.png"/><Relationship Id="rId167" Type="http://schemas.openxmlformats.org/officeDocument/2006/relationships/customXml" Target="../ink/ink277.xml"/><Relationship Id="rId188" Type="http://schemas.openxmlformats.org/officeDocument/2006/relationships/image" Target="../media/image287.png"/><Relationship Id="rId71" Type="http://schemas.openxmlformats.org/officeDocument/2006/relationships/customXml" Target="../ink/ink229.xml"/><Relationship Id="rId92" Type="http://schemas.openxmlformats.org/officeDocument/2006/relationships/image" Target="../media/image239.png"/><Relationship Id="rId213" Type="http://schemas.openxmlformats.org/officeDocument/2006/relationships/customXml" Target="../ink/ink300.xml"/><Relationship Id="rId234" Type="http://schemas.openxmlformats.org/officeDocument/2006/relationships/customXml" Target="../ink/ink311.xml"/><Relationship Id="rId2" Type="http://schemas.openxmlformats.org/officeDocument/2006/relationships/notesSlide" Target="../notesSlides/notesSlide4.xml"/><Relationship Id="rId29" Type="http://schemas.openxmlformats.org/officeDocument/2006/relationships/customXml" Target="../ink/ink208.xml"/><Relationship Id="rId40" Type="http://schemas.openxmlformats.org/officeDocument/2006/relationships/image" Target="../media/image213.png"/><Relationship Id="rId115" Type="http://schemas.openxmlformats.org/officeDocument/2006/relationships/customXml" Target="../ink/ink251.xml"/><Relationship Id="rId136" Type="http://schemas.openxmlformats.org/officeDocument/2006/relationships/image" Target="../media/image261.png"/><Relationship Id="rId157" Type="http://schemas.openxmlformats.org/officeDocument/2006/relationships/customXml" Target="../ink/ink272.xml"/><Relationship Id="rId178" Type="http://schemas.openxmlformats.org/officeDocument/2006/relationships/image" Target="../media/image282.png"/><Relationship Id="rId61" Type="http://schemas.openxmlformats.org/officeDocument/2006/relationships/customXml" Target="../ink/ink224.xml"/><Relationship Id="rId82" Type="http://schemas.openxmlformats.org/officeDocument/2006/relationships/image" Target="../media/image234.png"/><Relationship Id="rId199" Type="http://schemas.openxmlformats.org/officeDocument/2006/relationships/customXml" Target="../ink/ink293.xml"/><Relationship Id="rId203" Type="http://schemas.openxmlformats.org/officeDocument/2006/relationships/customXml" Target="../ink/ink295.xml"/><Relationship Id="rId19" Type="http://schemas.openxmlformats.org/officeDocument/2006/relationships/customXml" Target="../ink/ink203.xml"/><Relationship Id="rId224" Type="http://schemas.openxmlformats.org/officeDocument/2006/relationships/customXml" Target="../ink/ink306.xml"/><Relationship Id="rId30" Type="http://schemas.openxmlformats.org/officeDocument/2006/relationships/image" Target="../media/image208.png"/><Relationship Id="rId105" Type="http://schemas.openxmlformats.org/officeDocument/2006/relationships/customXml" Target="../ink/ink246.xml"/><Relationship Id="rId126" Type="http://schemas.openxmlformats.org/officeDocument/2006/relationships/image" Target="../media/image256.png"/><Relationship Id="rId147" Type="http://schemas.openxmlformats.org/officeDocument/2006/relationships/customXml" Target="../ink/ink267.xml"/><Relationship Id="rId168" Type="http://schemas.openxmlformats.org/officeDocument/2006/relationships/image" Target="../media/image277.png"/><Relationship Id="rId51" Type="http://schemas.openxmlformats.org/officeDocument/2006/relationships/customXml" Target="../ink/ink219.xml"/><Relationship Id="rId72" Type="http://schemas.openxmlformats.org/officeDocument/2006/relationships/image" Target="../media/image229.png"/><Relationship Id="rId93" Type="http://schemas.openxmlformats.org/officeDocument/2006/relationships/customXml" Target="../ink/ink240.xml"/><Relationship Id="rId189" Type="http://schemas.openxmlformats.org/officeDocument/2006/relationships/customXml" Target="../ink/ink288.xml"/><Relationship Id="rId3" Type="http://schemas.openxmlformats.org/officeDocument/2006/relationships/customXml" Target="../ink/ink195.xml"/><Relationship Id="rId214" Type="http://schemas.openxmlformats.org/officeDocument/2006/relationships/image" Target="../media/image300.png"/><Relationship Id="rId235" Type="http://schemas.openxmlformats.org/officeDocument/2006/relationships/image" Target="../media/image310.png"/><Relationship Id="rId116" Type="http://schemas.openxmlformats.org/officeDocument/2006/relationships/image" Target="../media/image251.png"/><Relationship Id="rId137" Type="http://schemas.openxmlformats.org/officeDocument/2006/relationships/customXml" Target="../ink/ink262.xml"/><Relationship Id="rId158" Type="http://schemas.openxmlformats.org/officeDocument/2006/relationships/image" Target="../media/image272.png"/><Relationship Id="rId20" Type="http://schemas.openxmlformats.org/officeDocument/2006/relationships/image" Target="../media/image203.png"/><Relationship Id="rId41" Type="http://schemas.openxmlformats.org/officeDocument/2006/relationships/customXml" Target="../ink/ink214.xml"/><Relationship Id="rId62" Type="http://schemas.openxmlformats.org/officeDocument/2006/relationships/image" Target="../media/image224.png"/><Relationship Id="rId83" Type="http://schemas.openxmlformats.org/officeDocument/2006/relationships/customXml" Target="../ink/ink235.xml"/><Relationship Id="rId179" Type="http://schemas.openxmlformats.org/officeDocument/2006/relationships/customXml" Target="../ink/ink283.xml"/><Relationship Id="rId190" Type="http://schemas.openxmlformats.org/officeDocument/2006/relationships/image" Target="../media/image288.png"/><Relationship Id="rId204" Type="http://schemas.openxmlformats.org/officeDocument/2006/relationships/image" Target="../media/image295.png"/><Relationship Id="rId225" Type="http://schemas.openxmlformats.org/officeDocument/2006/relationships/image" Target="../media/image305.png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26.png"/><Relationship Id="rId21" Type="http://schemas.openxmlformats.org/officeDocument/2006/relationships/customXml" Target="../ink/ink325.xml"/><Relationship Id="rId63" Type="http://schemas.openxmlformats.org/officeDocument/2006/relationships/image" Target="../media/image345.png"/><Relationship Id="rId68" Type="http://schemas.openxmlformats.org/officeDocument/2006/relationships/customXml" Target="../ink/ink335.xml"/><Relationship Id="rId84" Type="http://schemas.openxmlformats.org/officeDocument/2006/relationships/customXml" Target="../ink/ink343.xml"/><Relationship Id="rId47" Type="http://schemas.openxmlformats.org/officeDocument/2006/relationships/image" Target="../media/image337.png"/><Relationship Id="rId89" Type="http://schemas.openxmlformats.org/officeDocument/2006/relationships/customXml" Target="../ink/ink348.xml"/><Relationship Id="rId16" Type="http://schemas.openxmlformats.org/officeDocument/2006/relationships/image" Target="../media/image321.png"/><Relationship Id="rId107" Type="http://schemas.openxmlformats.org/officeDocument/2006/relationships/customXml" Target="../ink/ink360.xml"/><Relationship Id="rId11" Type="http://schemas.openxmlformats.org/officeDocument/2006/relationships/customXml" Target="../ink/ink320.xml"/><Relationship Id="rId32" Type="http://schemas.openxmlformats.org/officeDocument/2006/relationships/image" Target="../media/image329.png"/><Relationship Id="rId79" Type="http://schemas.openxmlformats.org/officeDocument/2006/relationships/image" Target="../media/image331.png"/><Relationship Id="rId37" Type="http://schemas.openxmlformats.org/officeDocument/2006/relationships/image" Target="../media/image332.png"/><Relationship Id="rId53" Type="http://schemas.openxmlformats.org/officeDocument/2006/relationships/image" Target="../media/image340.png"/><Relationship Id="rId102" Type="http://schemas.openxmlformats.org/officeDocument/2006/relationships/image" Target="../media/image356.png"/><Relationship Id="rId5" Type="http://schemas.openxmlformats.org/officeDocument/2006/relationships/customXml" Target="../ink/ink317.xml"/><Relationship Id="rId90" Type="http://schemas.openxmlformats.org/officeDocument/2006/relationships/customXml" Target="../ink/ink349.xml"/><Relationship Id="rId95" Type="http://schemas.openxmlformats.org/officeDocument/2006/relationships/customXml" Target="../ink/ink353.xml"/><Relationship Id="rId22" Type="http://schemas.openxmlformats.org/officeDocument/2006/relationships/image" Target="../media/image324.png"/><Relationship Id="rId27" Type="http://schemas.openxmlformats.org/officeDocument/2006/relationships/customXml" Target="../ink/ink328.xml"/><Relationship Id="rId64" Type="http://schemas.openxmlformats.org/officeDocument/2006/relationships/customXml" Target="../ink/ink333.xml"/><Relationship Id="rId69" Type="http://schemas.openxmlformats.org/officeDocument/2006/relationships/image" Target="../media/image348.png"/><Relationship Id="rId43" Type="http://schemas.openxmlformats.org/officeDocument/2006/relationships/image" Target="../media/image335.png"/><Relationship Id="rId8" Type="http://schemas.openxmlformats.org/officeDocument/2006/relationships/image" Target="../media/image317.png"/><Relationship Id="rId72" Type="http://schemas.openxmlformats.org/officeDocument/2006/relationships/customXml" Target="../ink/ink337.xml"/><Relationship Id="rId80" Type="http://schemas.openxmlformats.org/officeDocument/2006/relationships/customXml" Target="../ink/ink339.xml"/><Relationship Id="rId85" Type="http://schemas.openxmlformats.org/officeDocument/2006/relationships/customXml" Target="../ink/ink344.xml"/><Relationship Id="rId51" Type="http://schemas.openxmlformats.org/officeDocument/2006/relationships/image" Target="../media/image339.png"/><Relationship Id="rId93" Type="http://schemas.openxmlformats.org/officeDocument/2006/relationships/customXml" Target="../ink/ink352.xml"/><Relationship Id="rId98" Type="http://schemas.openxmlformats.org/officeDocument/2006/relationships/image" Target="../media/image354.png"/><Relationship Id="rId3" Type="http://schemas.openxmlformats.org/officeDocument/2006/relationships/customXml" Target="../ink/ink316.xml"/><Relationship Id="rId12" Type="http://schemas.openxmlformats.org/officeDocument/2006/relationships/image" Target="../media/image319.png"/><Relationship Id="rId17" Type="http://schemas.openxmlformats.org/officeDocument/2006/relationships/customXml" Target="../ink/ink323.xml"/><Relationship Id="rId25" Type="http://schemas.openxmlformats.org/officeDocument/2006/relationships/customXml" Target="../ink/ink327.xml"/><Relationship Id="rId33" Type="http://schemas.openxmlformats.org/officeDocument/2006/relationships/customXml" Target="../ink/ink331.xml"/><Relationship Id="rId67" Type="http://schemas.openxmlformats.org/officeDocument/2006/relationships/image" Target="../media/image347.png"/><Relationship Id="rId59" Type="http://schemas.openxmlformats.org/officeDocument/2006/relationships/image" Target="../media/image343.png"/><Relationship Id="rId103" Type="http://schemas.openxmlformats.org/officeDocument/2006/relationships/customXml" Target="../ink/ink358.xml"/><Relationship Id="rId108" Type="http://schemas.openxmlformats.org/officeDocument/2006/relationships/image" Target="../media/image359.png"/><Relationship Id="rId20" Type="http://schemas.openxmlformats.org/officeDocument/2006/relationships/image" Target="../media/image323.png"/><Relationship Id="rId70" Type="http://schemas.openxmlformats.org/officeDocument/2006/relationships/customXml" Target="../ink/ink336.xml"/><Relationship Id="rId41" Type="http://schemas.openxmlformats.org/officeDocument/2006/relationships/image" Target="../media/image334.png"/><Relationship Id="rId83" Type="http://schemas.openxmlformats.org/officeDocument/2006/relationships/customXml" Target="../ink/ink342.xml"/><Relationship Id="rId88" Type="http://schemas.openxmlformats.org/officeDocument/2006/relationships/customXml" Target="../ink/ink347.xml"/><Relationship Id="rId91" Type="http://schemas.openxmlformats.org/officeDocument/2006/relationships/customXml" Target="../ink/ink350.xml"/><Relationship Id="rId96" Type="http://schemas.openxmlformats.org/officeDocument/2006/relationships/customXml" Target="../ink/ink354.xml"/><Relationship Id="rId75" Type="http://schemas.openxmlformats.org/officeDocument/2006/relationships/image" Target="../media/image35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6.png"/><Relationship Id="rId15" Type="http://schemas.openxmlformats.org/officeDocument/2006/relationships/customXml" Target="../ink/ink322.xml"/><Relationship Id="rId23" Type="http://schemas.openxmlformats.org/officeDocument/2006/relationships/customXml" Target="../ink/ink326.xml"/><Relationship Id="rId28" Type="http://schemas.openxmlformats.org/officeDocument/2006/relationships/image" Target="../media/image327.png"/><Relationship Id="rId49" Type="http://schemas.openxmlformats.org/officeDocument/2006/relationships/image" Target="../media/image338.png"/><Relationship Id="rId57" Type="http://schemas.openxmlformats.org/officeDocument/2006/relationships/image" Target="../media/image342.png"/><Relationship Id="rId106" Type="http://schemas.openxmlformats.org/officeDocument/2006/relationships/image" Target="../media/image358.png"/><Relationship Id="rId10" Type="http://schemas.openxmlformats.org/officeDocument/2006/relationships/image" Target="../media/image318.png"/><Relationship Id="rId31" Type="http://schemas.openxmlformats.org/officeDocument/2006/relationships/customXml" Target="../ink/ink330.xml"/><Relationship Id="rId65" Type="http://schemas.openxmlformats.org/officeDocument/2006/relationships/image" Target="../media/image346.png"/><Relationship Id="rId78" Type="http://schemas.openxmlformats.org/officeDocument/2006/relationships/customXml" Target="../ink/ink338.xml"/><Relationship Id="rId81" Type="http://schemas.openxmlformats.org/officeDocument/2006/relationships/customXml" Target="../ink/ink340.xml"/><Relationship Id="rId86" Type="http://schemas.openxmlformats.org/officeDocument/2006/relationships/customXml" Target="../ink/ink345.xml"/><Relationship Id="rId94" Type="http://schemas.openxmlformats.org/officeDocument/2006/relationships/image" Target="../media/image350.png"/><Relationship Id="rId73" Type="http://schemas.openxmlformats.org/officeDocument/2006/relationships/image" Target="../media/image3500.png"/><Relationship Id="rId99" Type="http://schemas.openxmlformats.org/officeDocument/2006/relationships/customXml" Target="../ink/ink356.xml"/><Relationship Id="rId101" Type="http://schemas.openxmlformats.org/officeDocument/2006/relationships/customXml" Target="../ink/ink357.xml"/><Relationship Id="rId4" Type="http://schemas.openxmlformats.org/officeDocument/2006/relationships/image" Target="../media/image315.png"/><Relationship Id="rId9" Type="http://schemas.openxmlformats.org/officeDocument/2006/relationships/customXml" Target="../ink/ink319.xml"/><Relationship Id="rId13" Type="http://schemas.openxmlformats.org/officeDocument/2006/relationships/customXml" Target="../ink/ink321.xml"/><Relationship Id="rId18" Type="http://schemas.openxmlformats.org/officeDocument/2006/relationships/image" Target="../media/image322.png"/><Relationship Id="rId39" Type="http://schemas.openxmlformats.org/officeDocument/2006/relationships/image" Target="../media/image333.png"/><Relationship Id="rId109" Type="http://schemas.openxmlformats.org/officeDocument/2006/relationships/customXml" Target="../ink/ink361.xml"/><Relationship Id="rId34" Type="http://schemas.openxmlformats.org/officeDocument/2006/relationships/image" Target="../media/image330.png"/><Relationship Id="rId55" Type="http://schemas.openxmlformats.org/officeDocument/2006/relationships/image" Target="../media/image341.png"/><Relationship Id="rId97" Type="http://schemas.openxmlformats.org/officeDocument/2006/relationships/customXml" Target="../ink/ink355.xml"/><Relationship Id="rId104" Type="http://schemas.openxmlformats.org/officeDocument/2006/relationships/image" Target="../media/image357.png"/><Relationship Id="rId7" Type="http://schemas.openxmlformats.org/officeDocument/2006/relationships/customXml" Target="../ink/ink318.xml"/><Relationship Id="rId71" Type="http://schemas.openxmlformats.org/officeDocument/2006/relationships/image" Target="../media/image349.png"/><Relationship Id="rId92" Type="http://schemas.openxmlformats.org/officeDocument/2006/relationships/customXml" Target="../ink/ink351.xml"/><Relationship Id="rId2" Type="http://schemas.openxmlformats.org/officeDocument/2006/relationships/notesSlide" Target="../notesSlides/notesSlide5.xml"/><Relationship Id="rId29" Type="http://schemas.openxmlformats.org/officeDocument/2006/relationships/customXml" Target="../ink/ink329.xml"/><Relationship Id="rId24" Type="http://schemas.openxmlformats.org/officeDocument/2006/relationships/image" Target="../media/image325.png"/><Relationship Id="rId66" Type="http://schemas.openxmlformats.org/officeDocument/2006/relationships/customXml" Target="../ink/ink334.xml"/><Relationship Id="rId45" Type="http://schemas.openxmlformats.org/officeDocument/2006/relationships/image" Target="../media/image336.png"/><Relationship Id="rId87" Type="http://schemas.openxmlformats.org/officeDocument/2006/relationships/customXml" Target="../ink/ink346.xml"/><Relationship Id="rId110" Type="http://schemas.openxmlformats.org/officeDocument/2006/relationships/image" Target="../media/image360.png"/><Relationship Id="rId82" Type="http://schemas.openxmlformats.org/officeDocument/2006/relationships/customXml" Target="../ink/ink341.xml"/><Relationship Id="rId61" Type="http://schemas.openxmlformats.org/officeDocument/2006/relationships/image" Target="../media/image344.png"/><Relationship Id="rId19" Type="http://schemas.openxmlformats.org/officeDocument/2006/relationships/customXml" Target="../ink/ink324.xml"/><Relationship Id="rId14" Type="http://schemas.openxmlformats.org/officeDocument/2006/relationships/image" Target="../media/image320.png"/><Relationship Id="rId30" Type="http://schemas.openxmlformats.org/officeDocument/2006/relationships/image" Target="../media/image328.png"/><Relationship Id="rId35" Type="http://schemas.openxmlformats.org/officeDocument/2006/relationships/customXml" Target="../ink/ink332.xml"/><Relationship Id="rId77" Type="http://schemas.openxmlformats.org/officeDocument/2006/relationships/image" Target="../media/image352.png"/><Relationship Id="rId100" Type="http://schemas.openxmlformats.org/officeDocument/2006/relationships/image" Target="../media/image355.png"/><Relationship Id="rId105" Type="http://schemas.openxmlformats.org/officeDocument/2006/relationships/customXml" Target="../ink/ink35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9D82BB-9BAC-9D4E-8430-29669667E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4864EB-539C-3D47-AD29-245514BFE51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EE89C89-777F-7041-8A97-0E30E8C96679}"/>
              </a:ext>
            </a:extLst>
          </p:cNvPr>
          <p:cNvSpPr txBox="1">
            <a:spLocks/>
          </p:cNvSpPr>
          <p:nvPr/>
        </p:nvSpPr>
        <p:spPr>
          <a:xfrm>
            <a:off x="762953" y="1041400"/>
            <a:ext cx="8362422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kern="1200">
                <a:solidFill>
                  <a:schemeClr val="accent1"/>
                </a:solidFill>
                <a:latin typeface="Gotham Bold" pitchFamily="2" charset="0"/>
                <a:ea typeface="+mj-ea"/>
                <a:cs typeface="Gotham Bold" pitchFamily="2" charset="0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Module 3:</a:t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</a:p>
          <a:p>
            <a:pPr algn="l"/>
            <a:r>
              <a:rPr 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Deep Learning </a:t>
            </a:r>
            <a:r>
              <a:rPr lang="en-US" sz="3600" b="0">
                <a:latin typeface="Arial" panose="020B0604020202020204" pitchFamily="34" charset="0"/>
                <a:cs typeface="Arial" panose="020B0604020202020204" pitchFamily="34" charset="0"/>
              </a:rPr>
              <a:t>and Security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E05EA78-0EF3-D340-950A-92657C70A162}"/>
              </a:ext>
            </a:extLst>
          </p:cNvPr>
          <p:cNvSpPr txBox="1">
            <a:spLocks/>
          </p:cNvSpPr>
          <p:nvPr/>
        </p:nvSpPr>
        <p:spPr>
          <a:xfrm>
            <a:off x="875908" y="4231394"/>
            <a:ext cx="6747934" cy="120787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otham Book" pitchFamily="2" charset="0"/>
                <a:ea typeface="+mn-ea"/>
                <a:cs typeface="Gotham Book" pitchFamily="2" charset="0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2200" b="1" dirty="0">
                <a:solidFill>
                  <a:schemeClr val="accent1"/>
                </a:solidFill>
                <a:latin typeface="Adobe Garamond Pro" panose="02020502060506020403" pitchFamily="18" charset="77"/>
                <a:cs typeface="Gotham Bold" pitchFamily="2" charset="0"/>
              </a:rPr>
              <a:t>ML for Cybersecurity</a:t>
            </a:r>
            <a:endParaRPr lang="en-US" sz="2200" b="1" i="0" kern="1200" dirty="0">
              <a:solidFill>
                <a:schemeClr val="accent1"/>
              </a:solidFill>
              <a:latin typeface="Adobe Garamond Pro" panose="02020502060506020403" pitchFamily="18" charset="77"/>
              <a:ea typeface="+mn-ea"/>
              <a:cs typeface="Gotham Bold" pitchFamily="2" charset="0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1800" b="0" i="0" kern="1200" dirty="0">
                <a:solidFill>
                  <a:schemeClr val="accent1"/>
                </a:solidFill>
                <a:latin typeface="Adobe Garamond Pro" panose="02020502060506020403" pitchFamily="18" charset="77"/>
                <a:ea typeface="+mn-ea"/>
                <a:cs typeface="Gotham Bold" pitchFamily="2" charset="0"/>
              </a:rPr>
              <a:t>Fall 2020</a:t>
            </a:r>
          </a:p>
        </p:txBody>
      </p:sp>
    </p:spTree>
    <p:extLst>
      <p:ext uri="{BB962C8B-B14F-4D97-AF65-F5344CB8AC3E}">
        <p14:creationId xmlns:p14="http://schemas.microsoft.com/office/powerpoint/2010/main" val="2096984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687CC-FFBE-4943-8FC0-59E080886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Process: </a:t>
            </a:r>
            <a:br>
              <a:rPr lang="en-US" dirty="0"/>
            </a:br>
            <a:r>
              <a:rPr lang="en-US" dirty="0"/>
              <a:t>Backward/Forward 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01DA8-B261-0340-8BE9-F5A2221E5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consists of iterations over </a:t>
            </a:r>
            <a:r>
              <a:rPr lang="en-US" b="1" dirty="0">
                <a:solidFill>
                  <a:srgbClr val="C00000"/>
                </a:solidFill>
              </a:rPr>
              <a:t>epochs</a:t>
            </a:r>
            <a:r>
              <a:rPr lang="en-US" dirty="0"/>
              <a:t>. One epoch: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Back propagation:</a:t>
            </a:r>
            <a:r>
              <a:rPr lang="en-US" dirty="0"/>
              <a:t> Adjusting weights to correct error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Forward propagation: </a:t>
            </a:r>
            <a:r>
              <a:rPr lang="en-US" dirty="0"/>
              <a:t>Evaluate outputs with adjusted weights</a:t>
            </a:r>
          </a:p>
          <a:p>
            <a:pPr lvl="1"/>
            <a:endParaRPr lang="en-US" dirty="0"/>
          </a:p>
          <a:p>
            <a:r>
              <a:rPr lang="en-US" dirty="0"/>
              <a:t>Steps</a:t>
            </a:r>
          </a:p>
          <a:p>
            <a:pPr lvl="1"/>
            <a:r>
              <a:rPr lang="en-US" dirty="0"/>
              <a:t>Select/compute weights (typically small initial weights)</a:t>
            </a:r>
          </a:p>
          <a:p>
            <a:pPr lvl="1"/>
            <a:r>
              <a:rPr lang="en-US" dirty="0"/>
              <a:t>Run model/compute output</a:t>
            </a:r>
          </a:p>
          <a:p>
            <a:pPr lvl="1"/>
            <a:r>
              <a:rPr lang="en-US" dirty="0"/>
              <a:t>Compute loss</a:t>
            </a:r>
          </a:p>
          <a:p>
            <a:pPr lvl="1"/>
            <a:r>
              <a:rPr lang="en-US" dirty="0"/>
              <a:t>Adjust weights to reduce loss (“back propagation”)</a:t>
            </a:r>
          </a:p>
        </p:txBody>
      </p:sp>
    </p:spTree>
    <p:extLst>
      <p:ext uri="{BB962C8B-B14F-4D97-AF65-F5344CB8AC3E}">
        <p14:creationId xmlns:p14="http://schemas.microsoft.com/office/powerpoint/2010/main" val="100433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1F39-3C0D-0847-9477-6396C35DF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Activation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33999-3E4A-F347-AA5B-E0BE4407A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Activation Functions</a:t>
            </a:r>
          </a:p>
          <a:p>
            <a:pPr lvl="1"/>
            <a:r>
              <a:rPr lang="en-US" dirty="0"/>
              <a:t>Binary Classification: </a:t>
            </a:r>
            <a:r>
              <a:rPr lang="en-US" b="1" dirty="0">
                <a:solidFill>
                  <a:srgbClr val="C00000"/>
                </a:solidFill>
              </a:rPr>
              <a:t>Sigmoid</a:t>
            </a:r>
          </a:p>
          <a:p>
            <a:pPr lvl="1"/>
            <a:r>
              <a:rPr lang="en-US" dirty="0"/>
              <a:t>Multiclass Classification: </a:t>
            </a:r>
            <a:r>
              <a:rPr lang="en-US" b="1" dirty="0" err="1">
                <a:solidFill>
                  <a:srgbClr val="C00000"/>
                </a:solidFill>
              </a:rPr>
              <a:t>Softmax</a:t>
            </a:r>
            <a:endParaRPr lang="en-US" b="1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Regression: </a:t>
            </a:r>
            <a:r>
              <a:rPr lang="en-US" b="1" dirty="0">
                <a:solidFill>
                  <a:srgbClr val="C00000"/>
                </a:solidFill>
              </a:rPr>
              <a:t>No activation function</a:t>
            </a:r>
          </a:p>
          <a:p>
            <a:pPr lvl="1"/>
            <a:endParaRPr lang="en-US" dirty="0"/>
          </a:p>
          <a:p>
            <a:r>
              <a:rPr lang="en-US" dirty="0"/>
              <a:t>Loss Functions</a:t>
            </a:r>
          </a:p>
          <a:p>
            <a:pPr lvl="1"/>
            <a:r>
              <a:rPr lang="en-US" dirty="0"/>
              <a:t>Binary classification: </a:t>
            </a:r>
            <a:r>
              <a:rPr lang="en-US" b="1" dirty="0">
                <a:solidFill>
                  <a:srgbClr val="C00000"/>
                </a:solidFill>
              </a:rPr>
              <a:t>Binary cross-entropy</a:t>
            </a:r>
          </a:p>
          <a:p>
            <a:pPr lvl="1"/>
            <a:r>
              <a:rPr lang="en-US" dirty="0"/>
              <a:t>Multiclass classification: </a:t>
            </a:r>
            <a:r>
              <a:rPr lang="en-US" b="1" dirty="0">
                <a:solidFill>
                  <a:srgbClr val="C00000"/>
                </a:solidFill>
              </a:rPr>
              <a:t>Categorical cross-entropy</a:t>
            </a:r>
          </a:p>
          <a:p>
            <a:pPr lvl="1"/>
            <a:r>
              <a:rPr lang="en-US" dirty="0"/>
              <a:t>Regression: </a:t>
            </a:r>
            <a:r>
              <a:rPr lang="en-US" b="1" dirty="0">
                <a:solidFill>
                  <a:srgbClr val="C00000"/>
                </a:solidFill>
              </a:rPr>
              <a:t>Mean squared error</a:t>
            </a:r>
          </a:p>
        </p:txBody>
      </p:sp>
    </p:spTree>
    <p:extLst>
      <p:ext uri="{BB962C8B-B14F-4D97-AF65-F5344CB8AC3E}">
        <p14:creationId xmlns:p14="http://schemas.microsoft.com/office/powerpoint/2010/main" val="326406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9929D-9912-824C-AC98-0E6C35503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Weights (Backpropagation)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F356C-FF1F-8948-B9D7-9F06F13BE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69297"/>
          </a:xfrm>
        </p:spPr>
        <p:txBody>
          <a:bodyPr>
            <a:normAutofit fontScale="92500"/>
          </a:bodyPr>
          <a:lstStyle/>
          <a:p>
            <a:r>
              <a:rPr lang="en-US" dirty="0"/>
              <a:t>Change weight(s) a small amount to reduce loss after each iteration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How to change weights?</a:t>
            </a:r>
          </a:p>
          <a:p>
            <a:r>
              <a:rPr lang="en-US" dirty="0"/>
              <a:t>Back propagation (chain rule):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E1DD19-571E-E14B-B43A-0BFBE2F623DA}"/>
              </a:ext>
            </a:extLst>
          </p:cNvPr>
          <p:cNvGrpSpPr/>
          <p:nvPr/>
        </p:nvGrpSpPr>
        <p:grpSpPr>
          <a:xfrm>
            <a:off x="6296773" y="2751413"/>
            <a:ext cx="3037680" cy="1360440"/>
            <a:chOff x="6296773" y="2751413"/>
            <a:chExt cx="3037680" cy="136044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A6106D3-0144-D643-9C94-ED951F0B3584}"/>
                </a:ext>
              </a:extLst>
            </p:cNvPr>
            <p:cNvGrpSpPr/>
            <p:nvPr/>
          </p:nvGrpSpPr>
          <p:grpSpPr>
            <a:xfrm>
              <a:off x="6296773" y="2751413"/>
              <a:ext cx="2852640" cy="1360440"/>
              <a:chOff x="6296773" y="2751413"/>
              <a:chExt cx="2852640" cy="1360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1DD9C44F-43E4-C345-8877-7EB9DB9A8BC7}"/>
                      </a:ext>
                    </a:extLst>
                  </p14:cNvPr>
                  <p14:cNvContentPartPr/>
                  <p14:nvPr/>
                </p14:nvContentPartPr>
                <p14:xfrm>
                  <a:off x="6312613" y="2778053"/>
                  <a:ext cx="201600" cy="158400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1DD9C44F-43E4-C345-8877-7EB9DB9A8BC7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6282013" y="2747093"/>
                    <a:ext cx="262800" cy="219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05FDDD47-833D-D44F-9EEC-1C23EF16E798}"/>
                      </a:ext>
                    </a:extLst>
                  </p14:cNvPr>
                  <p14:cNvContentPartPr/>
                  <p14:nvPr/>
                </p14:nvContentPartPr>
                <p14:xfrm>
                  <a:off x="6339253" y="2751413"/>
                  <a:ext cx="148680" cy="159120"/>
                </p14:xfrm>
              </p:contentPart>
            </mc:Choice>
            <mc:Fallback xmlns=""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05FDDD47-833D-D44F-9EEC-1C23EF16E798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6308653" y="2720813"/>
                    <a:ext cx="209880" cy="220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99C7CF0A-698D-E248-BE65-C9A363206BDA}"/>
                      </a:ext>
                    </a:extLst>
                  </p14:cNvPr>
                  <p14:cNvContentPartPr/>
                  <p14:nvPr/>
                </p14:nvContentPartPr>
                <p14:xfrm>
                  <a:off x="6550933" y="2915573"/>
                  <a:ext cx="53280" cy="19620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99C7CF0A-698D-E248-BE65-C9A363206BDA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6520333" y="2884973"/>
                    <a:ext cx="114480" cy="25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843DFBFE-F9ED-A44A-AA09-53364C46885B}"/>
                      </a:ext>
                    </a:extLst>
                  </p14:cNvPr>
                  <p14:cNvContentPartPr/>
                  <p14:nvPr/>
                </p14:nvContentPartPr>
                <p14:xfrm>
                  <a:off x="6418453" y="3291413"/>
                  <a:ext cx="5760" cy="1620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843DFBFE-F9ED-A44A-AA09-53364C46885B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6387853" y="3260453"/>
                    <a:ext cx="6696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0CE9BD32-77CE-AA42-B5D7-E6CB8DCA89C5}"/>
                      </a:ext>
                    </a:extLst>
                  </p14:cNvPr>
                  <p14:cNvContentPartPr/>
                  <p14:nvPr/>
                </p14:nvContentPartPr>
                <p14:xfrm>
                  <a:off x="6434653" y="3423533"/>
                  <a:ext cx="5760" cy="4788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0CE9BD32-77CE-AA42-B5D7-E6CB8DCA89C5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6403693" y="3392933"/>
                    <a:ext cx="66960" cy="10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4CCE344A-F888-464B-B140-1198FD688447}"/>
                      </a:ext>
                    </a:extLst>
                  </p14:cNvPr>
                  <p14:cNvContentPartPr/>
                  <p14:nvPr/>
                </p14:nvContentPartPr>
                <p14:xfrm>
                  <a:off x="6402613" y="3598133"/>
                  <a:ext cx="5760" cy="360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4CCE344A-F888-464B-B140-1198FD688447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6372013" y="3567533"/>
                    <a:ext cx="66960" cy="61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83F1B712-8B08-B647-9DF7-7130DE1660DF}"/>
                      </a:ext>
                    </a:extLst>
                  </p14:cNvPr>
                  <p14:cNvContentPartPr/>
                  <p14:nvPr/>
                </p14:nvContentPartPr>
                <p14:xfrm>
                  <a:off x="6296773" y="3841493"/>
                  <a:ext cx="148680" cy="1008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83F1B712-8B08-B647-9DF7-7130DE1660DF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6266173" y="3810893"/>
                    <a:ext cx="2098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9C408B17-EDA8-2747-B54A-4959FFDEB694}"/>
                      </a:ext>
                    </a:extLst>
                  </p14:cNvPr>
                  <p14:cNvContentPartPr/>
                  <p14:nvPr/>
                </p14:nvContentPartPr>
                <p14:xfrm>
                  <a:off x="6318013" y="3825653"/>
                  <a:ext cx="153720" cy="18540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9C408B17-EDA8-2747-B54A-4959FFDEB694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6287413" y="3795053"/>
                    <a:ext cx="215280" cy="24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A9E4C4D2-6952-984C-91DE-B56B92FF86FA}"/>
                      </a:ext>
                    </a:extLst>
                  </p14:cNvPr>
                  <p14:cNvContentPartPr/>
                  <p14:nvPr/>
                </p14:nvContentPartPr>
                <p14:xfrm>
                  <a:off x="6508453" y="3984413"/>
                  <a:ext cx="137880" cy="12744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A9E4C4D2-6952-984C-91DE-B56B92FF86FA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6477853" y="3953813"/>
                    <a:ext cx="199440" cy="188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C6E81D2F-7115-8647-AAAD-CCFBA9886790}"/>
                      </a:ext>
                    </a:extLst>
                  </p14:cNvPr>
                  <p14:cNvContentPartPr/>
                  <p14:nvPr/>
                </p14:nvContentPartPr>
                <p14:xfrm>
                  <a:off x="6984733" y="3608573"/>
                  <a:ext cx="5760" cy="3204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C6E81D2F-7115-8647-AAAD-CCFBA9886790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6954133" y="3577973"/>
                    <a:ext cx="66960" cy="93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5BE5296F-323E-DE42-AEB5-C74D5CAEA3B6}"/>
                      </a:ext>
                    </a:extLst>
                  </p14:cNvPr>
                  <p14:cNvContentPartPr/>
                  <p14:nvPr/>
                </p14:nvContentPartPr>
                <p14:xfrm>
                  <a:off x="6926773" y="3825653"/>
                  <a:ext cx="164520" cy="19620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5BE5296F-323E-DE42-AEB5-C74D5CAEA3B6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6895813" y="3795053"/>
                    <a:ext cx="225720" cy="25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D949A871-1F14-9F44-AE08-DD7ECA1E0381}"/>
                      </a:ext>
                    </a:extLst>
                  </p14:cNvPr>
                  <p14:cNvContentPartPr/>
                  <p14:nvPr/>
                </p14:nvContentPartPr>
                <p14:xfrm>
                  <a:off x="6874213" y="2805053"/>
                  <a:ext cx="216000" cy="18864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D949A871-1F14-9F44-AE08-DD7ECA1E0381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6843613" y="2774453"/>
                    <a:ext cx="277560" cy="249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9FE5EE3B-B928-9442-80A4-97B7ECA6EFE7}"/>
                      </a:ext>
                    </a:extLst>
                  </p14:cNvPr>
                  <p14:cNvContentPartPr/>
                  <p14:nvPr/>
                </p14:nvContentPartPr>
                <p14:xfrm>
                  <a:off x="6979693" y="3344333"/>
                  <a:ext cx="10800" cy="1080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9FE5EE3B-B928-9442-80A4-97B7ECA6EFE7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6948733" y="3313373"/>
                    <a:ext cx="7236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DA0AEBB3-BA3E-3348-BDC9-9B6B782401F1}"/>
                      </a:ext>
                    </a:extLst>
                  </p14:cNvPr>
                  <p14:cNvContentPartPr/>
                  <p14:nvPr/>
                </p14:nvContentPartPr>
                <p14:xfrm>
                  <a:off x="6990133" y="3428933"/>
                  <a:ext cx="10800" cy="1080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DA0AEBB3-BA3E-3348-BDC9-9B6B782401F1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6959533" y="3397973"/>
                    <a:ext cx="7236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BAB6A633-226D-2F4E-9CC6-B4433A819854}"/>
                      </a:ext>
                    </a:extLst>
                  </p14:cNvPr>
                  <p14:cNvContentPartPr/>
                  <p14:nvPr/>
                </p14:nvContentPartPr>
                <p14:xfrm>
                  <a:off x="7159333" y="2952653"/>
                  <a:ext cx="640800" cy="40788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BAB6A633-226D-2F4E-9CC6-B4433A819854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7128733" y="2922053"/>
                    <a:ext cx="702000" cy="46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C13804F3-BF97-CF4F-81B1-37D93E5CC8DE}"/>
                      </a:ext>
                    </a:extLst>
                  </p14:cNvPr>
                  <p14:cNvContentPartPr/>
                  <p14:nvPr/>
                </p14:nvContentPartPr>
                <p14:xfrm>
                  <a:off x="7249333" y="3486893"/>
                  <a:ext cx="386640" cy="6372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C13804F3-BF97-CF4F-81B1-37D93E5CC8DE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7218733" y="3456293"/>
                    <a:ext cx="447840" cy="125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C8BE0C5D-2FBC-F841-83D8-D1250FEC5246}"/>
                      </a:ext>
                    </a:extLst>
                  </p14:cNvPr>
                  <p14:cNvContentPartPr/>
                  <p14:nvPr/>
                </p14:nvContentPartPr>
                <p14:xfrm>
                  <a:off x="7519333" y="3492293"/>
                  <a:ext cx="132480" cy="13788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C8BE0C5D-2FBC-F841-83D8-D1250FEC5246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7488733" y="3461693"/>
                    <a:ext cx="194040" cy="19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92135134-87DC-A54D-AFA8-952CBE5E65B5}"/>
                      </a:ext>
                    </a:extLst>
                  </p14:cNvPr>
                  <p14:cNvContentPartPr/>
                  <p14:nvPr/>
                </p14:nvContentPartPr>
                <p14:xfrm>
                  <a:off x="7212253" y="3741053"/>
                  <a:ext cx="402480" cy="286200"/>
                </p14:xfrm>
              </p:contentPart>
            </mc:Choice>
            <mc:Fallback xmlns=""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92135134-87DC-A54D-AFA8-952CBE5E65B5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7181653" y="3710453"/>
                    <a:ext cx="464040" cy="34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1F35F036-CE43-B84A-BB94-5511A59F40B1}"/>
                      </a:ext>
                    </a:extLst>
                  </p14:cNvPr>
                  <p14:cNvContentPartPr/>
                  <p14:nvPr/>
                </p14:nvContentPartPr>
                <p14:xfrm>
                  <a:off x="7582693" y="3688133"/>
                  <a:ext cx="116640" cy="196200"/>
                </p14:xfrm>
              </p:contentPart>
            </mc:Choice>
            <mc:Fallback xmlns=""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1F35F036-CE43-B84A-BB94-5511A59F40B1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7552093" y="3657533"/>
                    <a:ext cx="178200" cy="25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297210FE-ABF2-AD40-8CD7-7AD856EF8F45}"/>
                      </a:ext>
                    </a:extLst>
                  </p14:cNvPr>
                  <p14:cNvContentPartPr/>
                  <p14:nvPr/>
                </p14:nvContentPartPr>
                <p14:xfrm>
                  <a:off x="7799773" y="3354773"/>
                  <a:ext cx="301320" cy="323280"/>
                </p14:xfrm>
              </p:contentPart>
            </mc:Choice>
            <mc:Fallback xmlns=""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297210FE-ABF2-AD40-8CD7-7AD856EF8F4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7769173" y="3324173"/>
                    <a:ext cx="362880" cy="384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FE3BC1DF-E261-D34E-BFA6-8465078F14B8}"/>
                      </a:ext>
                    </a:extLst>
                  </p14:cNvPr>
                  <p14:cNvContentPartPr/>
                  <p14:nvPr/>
                </p14:nvContentPartPr>
                <p14:xfrm>
                  <a:off x="8159413" y="3486893"/>
                  <a:ext cx="990000" cy="16956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FE3BC1DF-E261-D34E-BFA6-8465078F14B8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8128813" y="3456293"/>
                    <a:ext cx="1051200" cy="2311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AEEDC7C-A779-EB4B-B112-5FC8F96B512E}"/>
                </a:ext>
              </a:extLst>
            </p:cNvPr>
            <p:cNvGrpSpPr/>
            <p:nvPr/>
          </p:nvGrpSpPr>
          <p:grpSpPr>
            <a:xfrm>
              <a:off x="8175613" y="3016013"/>
              <a:ext cx="741240" cy="429120"/>
              <a:chOff x="8175613" y="3016013"/>
              <a:chExt cx="741240" cy="429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E8A46CD6-81C5-AD44-96B5-55EC93F849AC}"/>
                      </a:ext>
                    </a:extLst>
                  </p14:cNvPr>
                  <p14:cNvContentPartPr/>
                  <p14:nvPr/>
                </p14:nvContentPartPr>
                <p14:xfrm>
                  <a:off x="8297293" y="3058493"/>
                  <a:ext cx="619560" cy="386640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E8A46CD6-81C5-AD44-96B5-55EC93F849AC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8276773" y="3037973"/>
                    <a:ext cx="660240" cy="427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493BAF8F-12AD-3C4D-85C9-4599744DBC17}"/>
                      </a:ext>
                    </a:extLst>
                  </p14:cNvPr>
                  <p14:cNvContentPartPr/>
                  <p14:nvPr/>
                </p14:nvContentPartPr>
                <p14:xfrm>
                  <a:off x="8175613" y="3047693"/>
                  <a:ext cx="201600" cy="18036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493BAF8F-12AD-3C4D-85C9-4599744DBC17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8160133" y="3032573"/>
                    <a:ext cx="231840" cy="210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E79E93C3-7630-1742-8EEE-651A9A194B19}"/>
                      </a:ext>
                    </a:extLst>
                  </p14:cNvPr>
                  <p14:cNvContentPartPr/>
                  <p14:nvPr/>
                </p14:nvContentPartPr>
                <p14:xfrm>
                  <a:off x="8381893" y="3042653"/>
                  <a:ext cx="95760" cy="169560"/>
                </p14:xfrm>
              </p:contentPart>
            </mc:Choice>
            <mc:Fallback xmlns=""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E79E93C3-7630-1742-8EEE-651A9A194B19}"/>
                      </a:ext>
                    </a:extLst>
                  </p:cNvPr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8366413" y="3027173"/>
                    <a:ext cx="126000" cy="20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C9FEBB7E-BFA2-1F4C-9E49-A230739AF07A}"/>
                      </a:ext>
                    </a:extLst>
                  </p14:cNvPr>
                  <p14:cNvContentPartPr/>
                  <p14:nvPr/>
                </p14:nvContentPartPr>
                <p14:xfrm>
                  <a:off x="8545693" y="3016013"/>
                  <a:ext cx="100800" cy="164520"/>
                </p14:xfrm>
              </p:contentPart>
            </mc:Choice>
            <mc:Fallback xmlns=""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C9FEBB7E-BFA2-1F4C-9E49-A230739AF07A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8530573" y="3000893"/>
                    <a:ext cx="131400" cy="1947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1714F61-AC5B-B141-9C66-0E3FC108886E}"/>
                    </a:ext>
                  </a:extLst>
                </p14:cNvPr>
                <p14:cNvContentPartPr/>
                <p14:nvPr/>
              </p14:nvContentPartPr>
              <p14:xfrm>
                <a:off x="9217813" y="3413093"/>
                <a:ext cx="116640" cy="3232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1714F61-AC5B-B141-9C66-0E3FC108886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186853" y="3382133"/>
                  <a:ext cx="17784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D575D1A-3462-AC44-85DD-2057ED924FDD}"/>
                    </a:ext>
                  </a:extLst>
                </p14:cNvPr>
                <p14:cNvContentPartPr/>
                <p14:nvPr/>
              </p14:nvContentPartPr>
              <p14:xfrm>
                <a:off x="9164893" y="3185573"/>
                <a:ext cx="164520" cy="1062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D575D1A-3462-AC44-85DD-2057ED924FD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133865" y="3154613"/>
                  <a:ext cx="225854" cy="16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37A9380-096C-5245-A6EF-5DC498E79ABD}"/>
              </a:ext>
            </a:extLst>
          </p:cNvPr>
          <p:cNvGrpSpPr/>
          <p:nvPr/>
        </p:nvGrpSpPr>
        <p:grpSpPr>
          <a:xfrm>
            <a:off x="10191613" y="2894333"/>
            <a:ext cx="1836360" cy="344160"/>
            <a:chOff x="10191613" y="2894333"/>
            <a:chExt cx="1836360" cy="34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DE42BD3-A232-FC42-A8D0-7958B4F0B671}"/>
                    </a:ext>
                  </a:extLst>
                </p14:cNvPr>
                <p14:cNvContentPartPr/>
                <p14:nvPr/>
              </p14:nvContentPartPr>
              <p14:xfrm>
                <a:off x="10191613" y="2941853"/>
                <a:ext cx="180360" cy="2966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DE42BD3-A232-FC42-A8D0-7958B4F0B67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161013" y="2911253"/>
                  <a:ext cx="24156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E281088-2754-204A-B4D9-E5C83714B806}"/>
                    </a:ext>
                  </a:extLst>
                </p14:cNvPr>
                <p14:cNvContentPartPr/>
                <p14:nvPr/>
              </p14:nvContentPartPr>
              <p14:xfrm>
                <a:off x="10392493" y="3042653"/>
                <a:ext cx="68400" cy="1062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E281088-2754-204A-B4D9-E5C83714B80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361893" y="3011693"/>
                  <a:ext cx="1299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DFD12AB-E302-F346-ACB6-78B7DB0743E0}"/>
                    </a:ext>
                  </a:extLst>
                </p14:cNvPr>
                <p14:cNvContentPartPr/>
                <p14:nvPr/>
              </p14:nvContentPartPr>
              <p14:xfrm>
                <a:off x="10514533" y="3021413"/>
                <a:ext cx="90360" cy="1378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DFD12AB-E302-F346-ACB6-78B7DB0743E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483573" y="2990813"/>
                  <a:ext cx="1515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EABA20C-9878-E744-BE0E-6D2190DEFA78}"/>
                    </a:ext>
                  </a:extLst>
                </p14:cNvPr>
                <p14:cNvContentPartPr/>
                <p14:nvPr/>
              </p14:nvContentPartPr>
              <p14:xfrm>
                <a:off x="10614973" y="3037973"/>
                <a:ext cx="169560" cy="1742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EABA20C-9878-E744-BE0E-6D2190DEFA7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584373" y="3007013"/>
                  <a:ext cx="2311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256DCCF-A20B-C243-B288-93B694029872}"/>
                    </a:ext>
                  </a:extLst>
                </p14:cNvPr>
                <p14:cNvContentPartPr/>
                <p14:nvPr/>
              </p14:nvContentPartPr>
              <p14:xfrm>
                <a:off x="10958773" y="2894333"/>
                <a:ext cx="278640" cy="3178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256DCCF-A20B-C243-B288-93B69402987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928173" y="2863733"/>
                  <a:ext cx="33984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3861587-7C8E-9543-9264-98857F6FC14B}"/>
                    </a:ext>
                  </a:extLst>
                </p14:cNvPr>
                <p14:cNvContentPartPr/>
                <p14:nvPr/>
              </p14:nvContentPartPr>
              <p14:xfrm>
                <a:off x="11239213" y="3068933"/>
                <a:ext cx="122040" cy="932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3861587-7C8E-9543-9264-98857F6FC14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208613" y="3038333"/>
                  <a:ext cx="1836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ABA69C9-A8E0-1740-91DF-66816F67129A}"/>
                    </a:ext>
                  </a:extLst>
                </p14:cNvPr>
                <p14:cNvContentPartPr/>
                <p14:nvPr/>
              </p14:nvContentPartPr>
              <p14:xfrm>
                <a:off x="11382133" y="3068933"/>
                <a:ext cx="233280" cy="957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ABA69C9-A8E0-1740-91DF-66816F67129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351533" y="3038333"/>
                  <a:ext cx="2944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4A43980-59D1-AA41-97C3-714381EC7C6F}"/>
                    </a:ext>
                  </a:extLst>
                </p14:cNvPr>
                <p14:cNvContentPartPr/>
                <p14:nvPr/>
              </p14:nvContentPartPr>
              <p14:xfrm>
                <a:off x="11583373" y="2910893"/>
                <a:ext cx="32040" cy="2750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4A43980-59D1-AA41-97C3-714381EC7C6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552773" y="2880293"/>
                  <a:ext cx="9360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B6E30DF-74D8-B941-BAC4-3E147F4362DF}"/>
                    </a:ext>
                  </a:extLst>
                </p14:cNvPr>
                <p14:cNvContentPartPr/>
                <p14:nvPr/>
              </p14:nvContentPartPr>
              <p14:xfrm>
                <a:off x="11551693" y="3074333"/>
                <a:ext cx="137880" cy="1008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B6E30DF-74D8-B941-BAC4-3E147F4362D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520733" y="3043733"/>
                  <a:ext cx="1994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FA6CF51-4FBE-A048-A446-1F89FDE8C5EA}"/>
                    </a:ext>
                  </a:extLst>
                </p14:cNvPr>
                <p14:cNvContentPartPr/>
                <p14:nvPr/>
              </p14:nvContentPartPr>
              <p14:xfrm>
                <a:off x="11683813" y="2947253"/>
                <a:ext cx="21600" cy="374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FA6CF51-4FBE-A048-A446-1F89FDE8C5E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653213" y="2916653"/>
                  <a:ext cx="828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6CFA0C5-5B0A-E94B-BCC9-13D7244BA6F9}"/>
                    </a:ext>
                  </a:extLst>
                </p14:cNvPr>
                <p14:cNvContentPartPr/>
                <p14:nvPr/>
              </p14:nvContentPartPr>
              <p14:xfrm>
                <a:off x="11731333" y="3026813"/>
                <a:ext cx="296640" cy="1645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6CFA0C5-5B0A-E94B-BCC9-13D7244BA6F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700733" y="2995853"/>
                  <a:ext cx="358200" cy="22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6F3E155-EBB4-A449-9D8C-5D1E7A6740FE}"/>
              </a:ext>
            </a:extLst>
          </p:cNvPr>
          <p:cNvGrpSpPr/>
          <p:nvPr/>
        </p:nvGrpSpPr>
        <p:grpSpPr>
          <a:xfrm>
            <a:off x="10249933" y="3502733"/>
            <a:ext cx="661680" cy="529560"/>
            <a:chOff x="10249933" y="3502733"/>
            <a:chExt cx="661680" cy="52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CFA47B1-E62D-654F-B398-E3AD7482FB7D}"/>
                    </a:ext>
                  </a:extLst>
                </p14:cNvPr>
                <p14:cNvContentPartPr/>
                <p14:nvPr/>
              </p14:nvContentPartPr>
              <p14:xfrm>
                <a:off x="10249933" y="3545213"/>
                <a:ext cx="238320" cy="3067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CFA47B1-E62D-654F-B398-E3AD7482FB7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218973" y="3514613"/>
                  <a:ext cx="29988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6771640-7993-9C45-8D77-2F420E0D57DD}"/>
                    </a:ext>
                  </a:extLst>
                </p14:cNvPr>
                <p14:cNvContentPartPr/>
                <p14:nvPr/>
              </p14:nvContentPartPr>
              <p14:xfrm>
                <a:off x="10535413" y="3502733"/>
                <a:ext cx="116640" cy="3762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6771640-7993-9C45-8D77-2F420E0D57D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504813" y="3472133"/>
                  <a:ext cx="17820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08E8B0F-CEC6-5745-AC49-C91BD4E5BD8A}"/>
                    </a:ext>
                  </a:extLst>
                </p14:cNvPr>
                <p14:cNvContentPartPr/>
                <p14:nvPr/>
              </p14:nvContentPartPr>
              <p14:xfrm>
                <a:off x="10773733" y="3630533"/>
                <a:ext cx="137880" cy="4017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08E8B0F-CEC6-5745-AC49-C91BD4E5BD8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743133" y="3599933"/>
                  <a:ext cx="199440" cy="46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293A8AA-6DE1-944C-8849-FFF7DCE130E0}"/>
              </a:ext>
            </a:extLst>
          </p:cNvPr>
          <p:cNvGrpSpPr/>
          <p:nvPr/>
        </p:nvGrpSpPr>
        <p:grpSpPr>
          <a:xfrm>
            <a:off x="11128333" y="3429293"/>
            <a:ext cx="492120" cy="608040"/>
            <a:chOff x="11128333" y="3429293"/>
            <a:chExt cx="492120" cy="60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BCC12A4-36CA-4B4F-B390-73D800306936}"/>
                    </a:ext>
                  </a:extLst>
                </p14:cNvPr>
                <p14:cNvContentPartPr/>
                <p14:nvPr/>
              </p14:nvContentPartPr>
              <p14:xfrm>
                <a:off x="11128333" y="3772733"/>
                <a:ext cx="21600" cy="159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BCC12A4-36CA-4B4F-B390-73D80030693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097373" y="3742133"/>
                  <a:ext cx="8280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ABC3508-C14D-8749-828D-383102087C3B}"/>
                    </a:ext>
                  </a:extLst>
                </p14:cNvPr>
                <p14:cNvContentPartPr/>
                <p14:nvPr/>
              </p14:nvContentPartPr>
              <p14:xfrm>
                <a:off x="11265853" y="3627653"/>
                <a:ext cx="132480" cy="4096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ABC3508-C14D-8749-828D-383102087C3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235253" y="3597053"/>
                  <a:ext cx="19404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E4FCAD8-CE12-394C-92A0-0CB724CCB8FE}"/>
                    </a:ext>
                  </a:extLst>
                </p14:cNvPr>
                <p14:cNvContentPartPr/>
                <p14:nvPr/>
              </p14:nvContentPartPr>
              <p14:xfrm>
                <a:off x="11239213" y="3429293"/>
                <a:ext cx="196200" cy="153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E4FCAD8-CE12-394C-92A0-0CB724CCB8F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208613" y="3398693"/>
                  <a:ext cx="2574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8002FD4-8766-6F47-8383-2E28E1EF3997}"/>
                    </a:ext>
                  </a:extLst>
                </p14:cNvPr>
                <p14:cNvContentPartPr/>
                <p14:nvPr/>
              </p14:nvContentPartPr>
              <p14:xfrm>
                <a:off x="11519653" y="3492293"/>
                <a:ext cx="100800" cy="4078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8002FD4-8766-6F47-8383-2E28E1EF399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489053" y="3461693"/>
                  <a:ext cx="162360" cy="46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65DA14E-51B0-C54A-A9CA-0AD87361143A}"/>
              </a:ext>
            </a:extLst>
          </p:cNvPr>
          <p:cNvGrpSpPr/>
          <p:nvPr/>
        </p:nvGrpSpPr>
        <p:grpSpPr>
          <a:xfrm>
            <a:off x="2291053" y="4476533"/>
            <a:ext cx="894600" cy="836640"/>
            <a:chOff x="2291053" y="4476533"/>
            <a:chExt cx="894600" cy="83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DED110B-D28B-B24A-9EB8-A9D4E6DD332D}"/>
                    </a:ext>
                  </a:extLst>
                </p14:cNvPr>
                <p14:cNvContentPartPr/>
                <p14:nvPr/>
              </p14:nvContentPartPr>
              <p14:xfrm>
                <a:off x="2291053" y="4476533"/>
                <a:ext cx="169560" cy="3067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DED110B-D28B-B24A-9EB8-A9D4E6DD332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260453" y="4445933"/>
                  <a:ext cx="23112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4FE6390-8BB9-1844-9FC3-59D6920F4419}"/>
                    </a:ext>
                  </a:extLst>
                </p14:cNvPr>
                <p14:cNvContentPartPr/>
                <p14:nvPr/>
              </p14:nvContentPartPr>
              <p14:xfrm>
                <a:off x="2545213" y="4476533"/>
                <a:ext cx="159120" cy="3121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4FE6390-8BB9-1844-9FC3-59D6920F441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514613" y="4445933"/>
                  <a:ext cx="22032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7780B87-E432-054C-B81D-EFB99A76A299}"/>
                    </a:ext>
                  </a:extLst>
                </p14:cNvPr>
                <p14:cNvContentPartPr/>
                <p14:nvPr/>
              </p14:nvContentPartPr>
              <p14:xfrm>
                <a:off x="2312293" y="4878653"/>
                <a:ext cx="545400" cy="90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7780B87-E432-054C-B81D-EFB99A76A29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281693" y="4848053"/>
                  <a:ext cx="6066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23F1302-4B31-F844-8790-33258365EDFD}"/>
                    </a:ext>
                  </a:extLst>
                </p14:cNvPr>
                <p14:cNvContentPartPr/>
                <p14:nvPr/>
              </p14:nvContentPartPr>
              <p14:xfrm>
                <a:off x="2317693" y="5058653"/>
                <a:ext cx="206640" cy="254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23F1302-4B31-F844-8790-33258365EDF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286733" y="5028053"/>
                  <a:ext cx="26820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1951AF7-7810-C74C-8978-04DEAC86A3A6}"/>
                    </a:ext>
                  </a:extLst>
                </p14:cNvPr>
                <p14:cNvContentPartPr/>
                <p14:nvPr/>
              </p14:nvContentPartPr>
              <p14:xfrm>
                <a:off x="2608573" y="5116973"/>
                <a:ext cx="217440" cy="1908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1951AF7-7810-C74C-8978-04DEAC86A3A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577973" y="5086013"/>
                  <a:ext cx="27864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5EE8433-B58E-9D45-97DA-F3D2986DDB6C}"/>
                    </a:ext>
                  </a:extLst>
                </p14:cNvPr>
                <p14:cNvContentPartPr/>
                <p14:nvPr/>
              </p14:nvContentPartPr>
              <p14:xfrm>
                <a:off x="3069013" y="4852373"/>
                <a:ext cx="116640" cy="108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5EE8433-B58E-9D45-97DA-F3D2986DDB6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038413" y="4821773"/>
                  <a:ext cx="1782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6647865-A7B7-F441-BA37-0E25C24FBA63}"/>
                    </a:ext>
                  </a:extLst>
                </p14:cNvPr>
                <p14:cNvContentPartPr/>
                <p14:nvPr/>
              </p14:nvContentPartPr>
              <p14:xfrm>
                <a:off x="3095293" y="4915733"/>
                <a:ext cx="84960" cy="108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6647865-A7B7-F441-BA37-0E25C24FBA6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064693" y="4885133"/>
                  <a:ext cx="146520" cy="7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1708BE0-2BB2-1042-B061-185B9EAF8873}"/>
              </a:ext>
            </a:extLst>
          </p:cNvPr>
          <p:cNvGrpSpPr/>
          <p:nvPr/>
        </p:nvGrpSpPr>
        <p:grpSpPr>
          <a:xfrm>
            <a:off x="3476533" y="4487333"/>
            <a:ext cx="852480" cy="1106280"/>
            <a:chOff x="3476533" y="4487333"/>
            <a:chExt cx="852480" cy="110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C219879-D29D-1645-9039-E5BD994FF579}"/>
                    </a:ext>
                  </a:extLst>
                </p14:cNvPr>
                <p14:cNvContentPartPr/>
                <p14:nvPr/>
              </p14:nvContentPartPr>
              <p14:xfrm>
                <a:off x="3476533" y="4539893"/>
                <a:ext cx="185400" cy="2754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C219879-D29D-1645-9039-E5BD994FF57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445933" y="4509293"/>
                  <a:ext cx="24696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3E3A2F9-7CE3-3F4B-A6CF-8324807E1909}"/>
                    </a:ext>
                  </a:extLst>
                </p14:cNvPr>
                <p14:cNvContentPartPr/>
                <p14:nvPr/>
              </p14:nvContentPartPr>
              <p14:xfrm>
                <a:off x="3709453" y="4487333"/>
                <a:ext cx="185400" cy="2437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3E3A2F9-7CE3-3F4B-A6CF-8324807E190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678493" y="4456373"/>
                  <a:ext cx="24696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1F13084-F9DA-2F47-8A9B-F284AEFFAC50}"/>
                    </a:ext>
                  </a:extLst>
                </p14:cNvPr>
                <p14:cNvContentPartPr/>
                <p14:nvPr/>
              </p14:nvContentPartPr>
              <p14:xfrm>
                <a:off x="3539893" y="4846973"/>
                <a:ext cx="466200" cy="90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1F13084-F9DA-2F47-8A9B-F284AEFFAC5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509293" y="4816373"/>
                  <a:ext cx="5274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7D2F576-A253-4943-912C-25788B0AEAA0}"/>
                    </a:ext>
                  </a:extLst>
                </p14:cNvPr>
                <p14:cNvContentPartPr/>
                <p14:nvPr/>
              </p14:nvContentPartPr>
              <p14:xfrm>
                <a:off x="3518653" y="5005733"/>
                <a:ext cx="201600" cy="2808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7D2F576-A253-4943-912C-25788B0AEAA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488053" y="4975133"/>
                  <a:ext cx="26280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6D77715-8254-3449-9CD4-3937712540F4}"/>
                    </a:ext>
                  </a:extLst>
                </p14:cNvPr>
                <p14:cNvContentPartPr/>
                <p14:nvPr/>
              </p14:nvContentPartPr>
              <p14:xfrm>
                <a:off x="3762373" y="5132813"/>
                <a:ext cx="286200" cy="4608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6D77715-8254-3449-9CD4-3937712540F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731413" y="5102213"/>
                  <a:ext cx="347400" cy="52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E2D0B19-CA25-AF46-B919-442052C97A45}"/>
                    </a:ext>
                  </a:extLst>
                </p14:cNvPr>
                <p14:cNvContentPartPr/>
                <p14:nvPr/>
              </p14:nvContentPartPr>
              <p14:xfrm>
                <a:off x="4307413" y="4910333"/>
                <a:ext cx="21600" cy="428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E2D0B19-CA25-AF46-B919-442052C97A4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276453" y="4879733"/>
                  <a:ext cx="82800" cy="10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5262D77-1FE8-9348-BD89-70F42A06F508}"/>
              </a:ext>
            </a:extLst>
          </p:cNvPr>
          <p:cNvGrpSpPr/>
          <p:nvPr/>
        </p:nvGrpSpPr>
        <p:grpSpPr>
          <a:xfrm>
            <a:off x="4645813" y="4439453"/>
            <a:ext cx="540360" cy="905400"/>
            <a:chOff x="4645813" y="4439453"/>
            <a:chExt cx="540360" cy="90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224E4E5-44FA-DF41-9C5F-A6A25EDD6786}"/>
                    </a:ext>
                  </a:extLst>
                </p14:cNvPr>
                <p14:cNvContentPartPr/>
                <p14:nvPr/>
              </p14:nvContentPartPr>
              <p14:xfrm>
                <a:off x="4645813" y="4439453"/>
                <a:ext cx="217440" cy="3337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224E4E5-44FA-DF41-9C5F-A6A25EDD678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615213" y="4408853"/>
                  <a:ext cx="27864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FBD814E-0E18-7B46-9BFB-A3C1D58A4CC1}"/>
                    </a:ext>
                  </a:extLst>
                </p14:cNvPr>
                <p14:cNvContentPartPr/>
                <p14:nvPr/>
              </p14:nvContentPartPr>
              <p14:xfrm>
                <a:off x="4857493" y="4598213"/>
                <a:ext cx="196200" cy="2754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FBD814E-0E18-7B46-9BFB-A3C1D58A4CC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826893" y="4567613"/>
                  <a:ext cx="25740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4F71096-3124-CB41-B911-CBD563C810BC}"/>
                    </a:ext>
                  </a:extLst>
                </p14:cNvPr>
                <p14:cNvContentPartPr/>
                <p14:nvPr/>
              </p14:nvContentPartPr>
              <p14:xfrm>
                <a:off x="4719973" y="4889453"/>
                <a:ext cx="434160" cy="745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4F71096-3124-CB41-B911-CBD563C810B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689373" y="4858493"/>
                  <a:ext cx="4957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F7BFA9C-0DE9-3A4B-84B8-A48B60B60089}"/>
                    </a:ext>
                  </a:extLst>
                </p14:cNvPr>
                <p14:cNvContentPartPr/>
                <p14:nvPr/>
              </p14:nvContentPartPr>
              <p14:xfrm>
                <a:off x="4682893" y="5021573"/>
                <a:ext cx="206640" cy="3232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F7BFA9C-0DE9-3A4B-84B8-A48B60B6008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652293" y="4990973"/>
                  <a:ext cx="26820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339A8C0-9C90-234F-8671-6578093C3543}"/>
                    </a:ext>
                  </a:extLst>
                </p14:cNvPr>
                <p14:cNvContentPartPr/>
                <p14:nvPr/>
              </p14:nvContentPartPr>
              <p14:xfrm>
                <a:off x="4952893" y="5106173"/>
                <a:ext cx="233280" cy="2224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339A8C0-9C90-234F-8671-6578093C354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922293" y="5075573"/>
                  <a:ext cx="294480" cy="284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7308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Deep Learning &amp; Attack Detection</a:t>
            </a:r>
          </a:p>
        </p:txBody>
      </p:sp>
    </p:spTree>
    <p:extLst>
      <p:ext uri="{BB962C8B-B14F-4D97-AF65-F5344CB8AC3E}">
        <p14:creationId xmlns:p14="http://schemas.microsoft.com/office/powerpoint/2010/main" val="1616667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8FBEF66-B65A-1E42-850D-1A5CE34BB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420B1-C680-DF41-BC6A-25E9EB5C3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E055-ECFD-9048-9FD8-7E2D8656A4F7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9EB615-9A26-4D42-A92F-58CBECBEF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6762"/>
            <a:ext cx="12192000" cy="433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616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52558-2075-4047-8394-8BF02F48C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717AFE-D2DB-7249-9992-5C02FFB8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56ABF6-2FC6-BB4F-8F97-9228DDC4B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5563"/>
            <a:ext cx="12192000" cy="468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417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DEMONSTRATION:</a:t>
            </a:r>
            <a:br>
              <a:rPr lang="en-US" sz="4000"/>
            </a:br>
            <a:r>
              <a:rPr lang="en-US" sz="4000"/>
              <a:t>DENIAL OF SERVICE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43792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B84C8-0B8F-EA4C-8CE1-F3363BA20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E055-ECFD-9048-9FD8-7E2D8656A4F7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6AB764-B085-4845-BC31-7C85CC634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191" y="0"/>
            <a:ext cx="6795260" cy="590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069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Objective</a:t>
            </a:r>
          </a:p>
        </p:txBody>
      </p:sp>
    </p:spTree>
    <p:extLst>
      <p:ext uri="{BB962C8B-B14F-4D97-AF65-F5344CB8AC3E}">
        <p14:creationId xmlns:p14="http://schemas.microsoft.com/office/powerpoint/2010/main" val="3259617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22242B-B691-304A-B52D-5B4E075F7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FC429-6A4C-BF40-9A71-BE3BD84EA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Describe the considerations and challenges around choosing how to represent network data for analysis and modeling</a:t>
            </a:r>
          </a:p>
          <a:p>
            <a:endParaRPr lang="en-US" dirty="0"/>
          </a:p>
          <a:p>
            <a:r>
              <a:rPr lang="en-US" dirty="0"/>
              <a:t>Load network traffic that has been collected into </a:t>
            </a:r>
            <a:r>
              <a:rPr lang="en-US"/>
              <a:t>software libraries</a:t>
            </a:r>
          </a:p>
          <a:p>
            <a:endParaRPr lang="en-US" dirty="0"/>
          </a:p>
          <a:p>
            <a:r>
              <a:rPr lang="en-US" dirty="0"/>
              <a:t>Represent your network data in ways that can be inputted into machine learning models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44382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Deep Learning Overview</a:t>
            </a:r>
          </a:p>
        </p:txBody>
      </p:sp>
    </p:spTree>
    <p:extLst>
      <p:ext uri="{BB962C8B-B14F-4D97-AF65-F5344CB8AC3E}">
        <p14:creationId xmlns:p14="http://schemas.microsoft.com/office/powerpoint/2010/main" val="933471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D1F65-5682-9844-A2DA-829E6D559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Deep Learning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5729A23-9D9F-044D-8299-5F3531D43217}"/>
              </a:ext>
            </a:extLst>
          </p:cNvPr>
          <p:cNvGrpSpPr/>
          <p:nvPr/>
        </p:nvGrpSpPr>
        <p:grpSpPr>
          <a:xfrm>
            <a:off x="1095133" y="1672133"/>
            <a:ext cx="9742320" cy="4688640"/>
            <a:chOff x="1095133" y="1672133"/>
            <a:chExt cx="9742320" cy="468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FF6BA69-3949-DA4E-8F98-55AC03B47284}"/>
                    </a:ext>
                  </a:extLst>
                </p14:cNvPr>
                <p14:cNvContentPartPr/>
                <p14:nvPr/>
              </p14:nvContentPartPr>
              <p14:xfrm>
                <a:off x="1095133" y="1672133"/>
                <a:ext cx="9742320" cy="46886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FF6BA69-3949-DA4E-8F98-55AC03B4728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79653" y="1656654"/>
                  <a:ext cx="9772920" cy="471923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647FE89-4DC6-BE46-AF5A-291EB6BCB262}"/>
                </a:ext>
              </a:extLst>
            </p:cNvPr>
            <p:cNvGrpSpPr/>
            <p:nvPr/>
          </p:nvGrpSpPr>
          <p:grpSpPr>
            <a:xfrm>
              <a:off x="2370613" y="2005493"/>
              <a:ext cx="1106280" cy="323280"/>
              <a:chOff x="2370613" y="2005493"/>
              <a:chExt cx="1106280" cy="323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4" name="Ink 3">
                    <a:extLst>
                      <a:ext uri="{FF2B5EF4-FFF2-40B4-BE49-F238E27FC236}">
                        <a16:creationId xmlns:a16="http://schemas.microsoft.com/office/drawing/2014/main" id="{8CAC2C6F-719C-904A-A877-3E1A41668464}"/>
                      </a:ext>
                    </a:extLst>
                  </p14:cNvPr>
                  <p14:cNvContentPartPr/>
                  <p14:nvPr/>
                </p14:nvContentPartPr>
                <p14:xfrm>
                  <a:off x="2370613" y="2058413"/>
                  <a:ext cx="254520" cy="270360"/>
                </p14:xfrm>
              </p:contentPart>
            </mc:Choice>
            <mc:Fallback xmlns="">
              <p:pic>
                <p:nvPicPr>
                  <p:cNvPr id="4" name="Ink 3">
                    <a:extLst>
                      <a:ext uri="{FF2B5EF4-FFF2-40B4-BE49-F238E27FC236}">
                        <a16:creationId xmlns:a16="http://schemas.microsoft.com/office/drawing/2014/main" id="{8CAC2C6F-719C-904A-A877-3E1A41668464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2355133" y="2042933"/>
                    <a:ext cx="284760" cy="300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5" name="Ink 4">
                    <a:extLst>
                      <a:ext uri="{FF2B5EF4-FFF2-40B4-BE49-F238E27FC236}">
                        <a16:creationId xmlns:a16="http://schemas.microsoft.com/office/drawing/2014/main" id="{33574B8F-A5DB-DB44-9E93-78332655CD9F}"/>
                      </a:ext>
                    </a:extLst>
                  </p14:cNvPr>
                  <p14:cNvContentPartPr/>
                  <p14:nvPr/>
                </p14:nvContentPartPr>
                <p14:xfrm>
                  <a:off x="2640973" y="2174693"/>
                  <a:ext cx="100440" cy="116640"/>
                </p14:xfrm>
              </p:contentPart>
            </mc:Choice>
            <mc:Fallback xmlns="">
              <p:pic>
                <p:nvPicPr>
                  <p:cNvPr id="5" name="Ink 4">
                    <a:extLst>
                      <a:ext uri="{FF2B5EF4-FFF2-40B4-BE49-F238E27FC236}">
                        <a16:creationId xmlns:a16="http://schemas.microsoft.com/office/drawing/2014/main" id="{33574B8F-A5DB-DB44-9E93-78332655CD9F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2625853" y="2159573"/>
                    <a:ext cx="130680" cy="14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6" name="Ink 5">
                    <a:extLst>
                      <a:ext uri="{FF2B5EF4-FFF2-40B4-BE49-F238E27FC236}">
                        <a16:creationId xmlns:a16="http://schemas.microsoft.com/office/drawing/2014/main" id="{FE0EB01E-2DBA-644C-B5D1-0D6D58F91121}"/>
                      </a:ext>
                    </a:extLst>
                  </p14:cNvPr>
                  <p14:cNvContentPartPr/>
                  <p14:nvPr/>
                </p14:nvContentPartPr>
                <p14:xfrm>
                  <a:off x="2814853" y="2005493"/>
                  <a:ext cx="365400" cy="284760"/>
                </p14:xfrm>
              </p:contentPart>
            </mc:Choice>
            <mc:Fallback xmlns="">
              <p:pic>
                <p:nvPicPr>
                  <p:cNvPr id="6" name="Ink 5">
                    <a:extLst>
                      <a:ext uri="{FF2B5EF4-FFF2-40B4-BE49-F238E27FC236}">
                        <a16:creationId xmlns:a16="http://schemas.microsoft.com/office/drawing/2014/main" id="{FE0EB01E-2DBA-644C-B5D1-0D6D58F91121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2799733" y="1990013"/>
                    <a:ext cx="396000" cy="31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7" name="Ink 6">
                    <a:extLst>
                      <a:ext uri="{FF2B5EF4-FFF2-40B4-BE49-F238E27FC236}">
                        <a16:creationId xmlns:a16="http://schemas.microsoft.com/office/drawing/2014/main" id="{5A4CAFED-436C-CB4A-B865-615AD7F0D69A}"/>
                      </a:ext>
                    </a:extLst>
                  </p14:cNvPr>
                  <p14:cNvContentPartPr/>
                  <p14:nvPr/>
                </p14:nvContentPartPr>
                <p14:xfrm>
                  <a:off x="3148213" y="2037173"/>
                  <a:ext cx="26640" cy="58680"/>
                </p14:xfrm>
              </p:contentPart>
            </mc:Choice>
            <mc:Fallback xmlns="">
              <p:pic>
                <p:nvPicPr>
                  <p:cNvPr id="7" name="Ink 6">
                    <a:extLst>
                      <a:ext uri="{FF2B5EF4-FFF2-40B4-BE49-F238E27FC236}">
                        <a16:creationId xmlns:a16="http://schemas.microsoft.com/office/drawing/2014/main" id="{5A4CAFED-436C-CB4A-B865-615AD7F0D69A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3133093" y="2021693"/>
                    <a:ext cx="57240" cy="88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D485C6C1-3187-9D40-807A-C29ADC7BFC01}"/>
                      </a:ext>
                    </a:extLst>
                  </p14:cNvPr>
                  <p14:cNvContentPartPr/>
                  <p14:nvPr/>
                </p14:nvContentPartPr>
                <p14:xfrm>
                  <a:off x="3249013" y="2190533"/>
                  <a:ext cx="227880" cy="79560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D485C6C1-3187-9D40-807A-C29ADC7BFC01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3233533" y="2175413"/>
                    <a:ext cx="258480" cy="1101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D70E764-992F-B849-A528-A86684B92A72}"/>
                </a:ext>
              </a:extLst>
            </p:cNvPr>
            <p:cNvGrpSpPr/>
            <p:nvPr/>
          </p:nvGrpSpPr>
          <p:grpSpPr>
            <a:xfrm>
              <a:off x="3751573" y="1984253"/>
              <a:ext cx="1290960" cy="549720"/>
              <a:chOff x="3751573" y="1984253"/>
              <a:chExt cx="1290960" cy="5497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FAC4720A-84E1-1048-8B61-C5EC30664F4D}"/>
                      </a:ext>
                    </a:extLst>
                  </p14:cNvPr>
                  <p14:cNvContentPartPr/>
                  <p14:nvPr/>
                </p14:nvContentPartPr>
                <p14:xfrm>
                  <a:off x="3751573" y="1984253"/>
                  <a:ext cx="212040" cy="264960"/>
                </p14:xfrm>
              </p:contentPart>
            </mc:Choice>
            <mc:Fallback xmlns=""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FAC4720A-84E1-1048-8B61-C5EC30664F4D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3736453" y="1968773"/>
                    <a:ext cx="242640" cy="29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573F92C9-8C50-CD4B-B3CE-CB5B092D3DE3}"/>
                      </a:ext>
                    </a:extLst>
                  </p14:cNvPr>
                  <p14:cNvContentPartPr/>
                  <p14:nvPr/>
                </p14:nvContentPartPr>
                <p14:xfrm>
                  <a:off x="3994933" y="2153453"/>
                  <a:ext cx="90360" cy="8496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573F92C9-8C50-CD4B-B3CE-CB5B092D3DE3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3979813" y="2138333"/>
                    <a:ext cx="120960" cy="11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463A3AD1-DD02-A447-9AE7-C0A5E3E4617E}"/>
                      </a:ext>
                    </a:extLst>
                  </p14:cNvPr>
                  <p14:cNvContentPartPr/>
                  <p14:nvPr/>
                </p14:nvContentPartPr>
                <p14:xfrm>
                  <a:off x="4159093" y="2132933"/>
                  <a:ext cx="185400" cy="11088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463A3AD1-DD02-A447-9AE7-C0A5E3E4617E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143973" y="2117813"/>
                    <a:ext cx="216000" cy="14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A564785B-ECDB-C544-B7EF-42F591401B0C}"/>
                      </a:ext>
                    </a:extLst>
                  </p14:cNvPr>
                  <p14:cNvContentPartPr/>
                  <p14:nvPr/>
                </p14:nvContentPartPr>
                <p14:xfrm>
                  <a:off x="4402453" y="2117093"/>
                  <a:ext cx="148680" cy="13680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A564785B-ECDB-C544-B7EF-42F591401B0C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387333" y="2101973"/>
                    <a:ext cx="178920" cy="16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243E09C7-4323-5B4D-A8FE-41AFFC9E5C25}"/>
                      </a:ext>
                    </a:extLst>
                  </p14:cNvPr>
                  <p14:cNvContentPartPr/>
                  <p14:nvPr/>
                </p14:nvContentPartPr>
                <p14:xfrm>
                  <a:off x="4608733" y="2148413"/>
                  <a:ext cx="53280" cy="95040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243E09C7-4323-5B4D-A8FE-41AFFC9E5C25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593613" y="2132933"/>
                    <a:ext cx="83880" cy="12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F2BCB371-D81A-914A-B796-38BC4A9BECA0}"/>
                      </a:ext>
                    </a:extLst>
                  </p14:cNvPr>
                  <p14:cNvContentPartPr/>
                  <p14:nvPr/>
                </p14:nvContentPartPr>
                <p14:xfrm>
                  <a:off x="4624573" y="1994693"/>
                  <a:ext cx="53280" cy="1062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F2BCB371-D81A-914A-B796-38BC4A9BECA0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4609453" y="1979573"/>
                    <a:ext cx="83880" cy="136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0D75FB3C-ACA2-2547-BB8B-BC3E8B0688FA}"/>
                      </a:ext>
                    </a:extLst>
                  </p14:cNvPr>
                  <p14:cNvContentPartPr/>
                  <p14:nvPr/>
                </p14:nvContentPartPr>
                <p14:xfrm>
                  <a:off x="4757053" y="2143373"/>
                  <a:ext cx="285480" cy="39060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0D75FB3C-ACA2-2547-BB8B-BC3E8B0688FA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4741933" y="2128253"/>
                    <a:ext cx="316080" cy="4212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1A39FA2-3A91-E944-BF67-8BED6E7DF298}"/>
                </a:ext>
              </a:extLst>
            </p:cNvPr>
            <p:cNvGrpSpPr/>
            <p:nvPr/>
          </p:nvGrpSpPr>
          <p:grpSpPr>
            <a:xfrm>
              <a:off x="5466253" y="1910813"/>
              <a:ext cx="269640" cy="301320"/>
              <a:chOff x="5466253" y="1910813"/>
              <a:chExt cx="269640" cy="301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DABE7C79-0842-4F4D-ABB2-EE21352138E4}"/>
                      </a:ext>
                    </a:extLst>
                  </p14:cNvPr>
                  <p14:cNvContentPartPr/>
                  <p14:nvPr/>
                </p14:nvContentPartPr>
                <p14:xfrm>
                  <a:off x="5587933" y="2021333"/>
                  <a:ext cx="32040" cy="11664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DABE7C79-0842-4F4D-ABB2-EE21352138E4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5572453" y="2005853"/>
                    <a:ext cx="62640" cy="14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1B11410C-34ED-FE49-9CAF-EC4445F01DDC}"/>
                      </a:ext>
                    </a:extLst>
                  </p14:cNvPr>
                  <p14:cNvContentPartPr/>
                  <p14:nvPr/>
                </p14:nvContentPartPr>
                <p14:xfrm>
                  <a:off x="5466253" y="1910813"/>
                  <a:ext cx="269640" cy="30132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1B11410C-34ED-FE49-9CAF-EC4445F01DDC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5450773" y="1895333"/>
                    <a:ext cx="300240" cy="3319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E21BF1C-086C-1B4C-A6C9-2845BCEB886D}"/>
                </a:ext>
              </a:extLst>
            </p:cNvPr>
            <p:cNvGrpSpPr/>
            <p:nvPr/>
          </p:nvGrpSpPr>
          <p:grpSpPr>
            <a:xfrm>
              <a:off x="5952973" y="1936733"/>
              <a:ext cx="2042640" cy="698760"/>
              <a:chOff x="5952973" y="1936733"/>
              <a:chExt cx="2042640" cy="698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65A28116-E9B5-434E-9C80-7C1B1A70B6D0}"/>
                      </a:ext>
                    </a:extLst>
                  </p14:cNvPr>
                  <p14:cNvContentPartPr/>
                  <p14:nvPr/>
                </p14:nvContentPartPr>
                <p14:xfrm>
                  <a:off x="5952973" y="1942493"/>
                  <a:ext cx="180360" cy="25920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65A28116-E9B5-434E-9C80-7C1B1A70B6D0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5937853" y="1927373"/>
                    <a:ext cx="210600" cy="28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C9524836-1999-EB41-A2FA-13CC4F2C89A9}"/>
                      </a:ext>
                    </a:extLst>
                  </p14:cNvPr>
                  <p14:cNvContentPartPr/>
                  <p14:nvPr/>
                </p14:nvContentPartPr>
                <p14:xfrm>
                  <a:off x="6175093" y="2074253"/>
                  <a:ext cx="84960" cy="10620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C9524836-1999-EB41-A2FA-13CC4F2C89A9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6159973" y="2058773"/>
                    <a:ext cx="115560" cy="136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29A82EEE-2420-3645-8D10-060DE47ABF36}"/>
                      </a:ext>
                    </a:extLst>
                  </p14:cNvPr>
                  <p14:cNvContentPartPr/>
                  <p14:nvPr/>
                </p14:nvContentPartPr>
                <p14:xfrm>
                  <a:off x="6307573" y="2048333"/>
                  <a:ext cx="100800" cy="15840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29A82EEE-2420-3645-8D10-060DE47ABF36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6292093" y="2033213"/>
                    <a:ext cx="131400" cy="18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3743941A-6EF1-934C-AAFF-D9B720971182}"/>
                      </a:ext>
                    </a:extLst>
                  </p14:cNvPr>
                  <p14:cNvContentPartPr/>
                  <p14:nvPr/>
                </p14:nvContentPartPr>
                <p14:xfrm>
                  <a:off x="6450493" y="2063453"/>
                  <a:ext cx="63720" cy="13788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3743941A-6EF1-934C-AAFF-D9B720971182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6435013" y="2048333"/>
                    <a:ext cx="94320" cy="168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A3EE7D1F-5157-2F4F-9362-0628C0D933D3}"/>
                      </a:ext>
                    </a:extLst>
                  </p14:cNvPr>
                  <p14:cNvContentPartPr/>
                  <p14:nvPr/>
                </p14:nvContentPartPr>
                <p14:xfrm>
                  <a:off x="6545533" y="1936733"/>
                  <a:ext cx="455400" cy="46080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A3EE7D1F-5157-2F4F-9362-0628C0D933D3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6530413" y="1921253"/>
                    <a:ext cx="486000" cy="49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9B90DEA1-201F-2246-B26D-65AA75B862C8}"/>
                      </a:ext>
                    </a:extLst>
                  </p14:cNvPr>
                  <p14:cNvContentPartPr/>
                  <p14:nvPr/>
                </p14:nvContentPartPr>
                <p14:xfrm>
                  <a:off x="7148893" y="1979933"/>
                  <a:ext cx="418320" cy="37476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9B90DEA1-201F-2246-B26D-65AA75B862C8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7133773" y="1964813"/>
                    <a:ext cx="448920" cy="40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A31A2E16-B903-9247-875B-008602DF5A66}"/>
                      </a:ext>
                    </a:extLst>
                  </p14:cNvPr>
                  <p14:cNvContentPartPr/>
                  <p14:nvPr/>
                </p14:nvContentPartPr>
                <p14:xfrm>
                  <a:off x="7551013" y="2018453"/>
                  <a:ext cx="16200" cy="7200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A31A2E16-B903-9247-875B-008602DF5A66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7535893" y="2002973"/>
                    <a:ext cx="46800" cy="10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82D8352F-AF60-324A-8794-30E203929DFF}"/>
                      </a:ext>
                    </a:extLst>
                  </p14:cNvPr>
                  <p14:cNvContentPartPr/>
                  <p14:nvPr/>
                </p14:nvContentPartPr>
                <p14:xfrm>
                  <a:off x="7614373" y="2058413"/>
                  <a:ext cx="381240" cy="25452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82D8352F-AF60-324A-8794-30E203929DFF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7599253" y="2042933"/>
                    <a:ext cx="411840" cy="284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71F77935-4B44-654B-A439-AFF1264AEF4A}"/>
                      </a:ext>
                    </a:extLst>
                  </p14:cNvPr>
                  <p14:cNvContentPartPr/>
                  <p14:nvPr/>
                </p14:nvContentPartPr>
                <p14:xfrm>
                  <a:off x="6386773" y="2392133"/>
                  <a:ext cx="111600" cy="23256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71F77935-4B44-654B-A439-AFF1264AEF4A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6371653" y="2377013"/>
                    <a:ext cx="141840" cy="26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E42C69F9-C358-0B41-8FEF-17F520CF29D2}"/>
                      </a:ext>
                    </a:extLst>
                  </p14:cNvPr>
                  <p14:cNvContentPartPr/>
                  <p14:nvPr/>
                </p14:nvContentPartPr>
                <p14:xfrm>
                  <a:off x="6328813" y="2492213"/>
                  <a:ext cx="127440" cy="42840"/>
                </p14:xfrm>
              </p:contentPart>
            </mc:Choice>
            <mc:Fallback xmlns=""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E42C69F9-C358-0B41-8FEF-17F520CF29D2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6313333" y="2477093"/>
                    <a:ext cx="157680" cy="73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3E1F79EB-86C7-E94F-8C7A-6EC87B466570}"/>
                      </a:ext>
                    </a:extLst>
                  </p14:cNvPr>
                  <p14:cNvContentPartPr/>
                  <p14:nvPr/>
                </p14:nvContentPartPr>
                <p14:xfrm>
                  <a:off x="6460933" y="2513453"/>
                  <a:ext cx="291240" cy="100800"/>
                </p14:xfrm>
              </p:contentPart>
            </mc:Choice>
            <mc:Fallback xmlns=""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3E1F79EB-86C7-E94F-8C7A-6EC87B466570}"/>
                      </a:ext>
                    </a:extLst>
                  </p:cNvPr>
                  <p:cNvPicPr/>
                  <p:nvPr/>
                </p:nvPicPr>
                <p:blipFill>
                  <a:blip r:embed="rId54"/>
                  <a:stretch>
                    <a:fillRect/>
                  </a:stretch>
                </p:blipFill>
                <p:spPr>
                  <a:xfrm>
                    <a:off x="6445813" y="2497973"/>
                    <a:ext cx="321840" cy="13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31" name="Ink 30">
                    <a:extLst>
                      <a:ext uri="{FF2B5EF4-FFF2-40B4-BE49-F238E27FC236}">
                        <a16:creationId xmlns:a16="http://schemas.microsoft.com/office/drawing/2014/main" id="{B2AADDB3-2048-0B47-9FBD-E8564E1ED0EB}"/>
                      </a:ext>
                    </a:extLst>
                  </p14:cNvPr>
                  <p14:cNvContentPartPr/>
                  <p14:nvPr/>
                </p14:nvContentPartPr>
                <p14:xfrm>
                  <a:off x="6810133" y="2402213"/>
                  <a:ext cx="16200" cy="212040"/>
                </p14:xfrm>
              </p:contentPart>
            </mc:Choice>
            <mc:Fallback xmlns="">
              <p:pic>
                <p:nvPicPr>
                  <p:cNvPr id="31" name="Ink 30">
                    <a:extLst>
                      <a:ext uri="{FF2B5EF4-FFF2-40B4-BE49-F238E27FC236}">
                        <a16:creationId xmlns:a16="http://schemas.microsoft.com/office/drawing/2014/main" id="{B2AADDB3-2048-0B47-9FBD-E8564E1ED0EB}"/>
                      </a:ext>
                    </a:extLst>
                  </p:cNvPr>
                  <p:cNvPicPr/>
                  <p:nvPr/>
                </p:nvPicPr>
                <p:blipFill>
                  <a:blip r:embed="rId56"/>
                  <a:stretch>
                    <a:fillRect/>
                  </a:stretch>
                </p:blipFill>
                <p:spPr>
                  <a:xfrm>
                    <a:off x="6795013" y="2387093"/>
                    <a:ext cx="46800" cy="24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1D27D5FC-52CF-CE49-AF0E-51F387EC949D}"/>
                      </a:ext>
                    </a:extLst>
                  </p14:cNvPr>
                  <p14:cNvContentPartPr/>
                  <p14:nvPr/>
                </p14:nvContentPartPr>
                <p14:xfrm>
                  <a:off x="6768013" y="2508053"/>
                  <a:ext cx="90360" cy="32040"/>
                </p14:xfrm>
              </p:contentPart>
            </mc:Choice>
            <mc:Fallback xmlns=""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1D27D5FC-52CF-CE49-AF0E-51F387EC949D}"/>
                      </a:ext>
                    </a:extLst>
                  </p:cNvPr>
                  <p:cNvPicPr/>
                  <p:nvPr/>
                </p:nvPicPr>
                <p:blipFill>
                  <a:blip r:embed="rId58"/>
                  <a:stretch>
                    <a:fillRect/>
                  </a:stretch>
                </p:blipFill>
                <p:spPr>
                  <a:xfrm>
                    <a:off x="6752533" y="2492933"/>
                    <a:ext cx="120960" cy="6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B8751DF5-7466-7D43-837B-3215B6DA0D99}"/>
                      </a:ext>
                    </a:extLst>
                  </p14:cNvPr>
                  <p14:cNvContentPartPr/>
                  <p14:nvPr/>
                </p14:nvContentPartPr>
                <p14:xfrm>
                  <a:off x="6889693" y="2502653"/>
                  <a:ext cx="79560" cy="122040"/>
                </p14:xfrm>
              </p:contentPart>
            </mc:Choice>
            <mc:Fallback xmlns="">
              <p:pic>
                <p:nvPicPr>
                  <p:cNvPr id="33" name="Ink 32">
                    <a:extLst>
                      <a:ext uri="{FF2B5EF4-FFF2-40B4-BE49-F238E27FC236}">
                        <a16:creationId xmlns:a16="http://schemas.microsoft.com/office/drawing/2014/main" id="{B8751DF5-7466-7D43-837B-3215B6DA0D99}"/>
                      </a:ext>
                    </a:extLst>
                  </p:cNvPr>
                  <p:cNvPicPr/>
                  <p:nvPr/>
                </p:nvPicPr>
                <p:blipFill>
                  <a:blip r:embed="rId60"/>
                  <a:stretch>
                    <a:fillRect/>
                  </a:stretch>
                </p:blipFill>
                <p:spPr>
                  <a:xfrm>
                    <a:off x="6874213" y="2487533"/>
                    <a:ext cx="110160" cy="15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7EE8388B-6AC7-7C44-A50C-CA9ED53D17B8}"/>
                      </a:ext>
                    </a:extLst>
                  </p14:cNvPr>
                  <p14:cNvContentPartPr/>
                  <p14:nvPr/>
                </p14:nvContentPartPr>
                <p14:xfrm>
                  <a:off x="6995533" y="2508053"/>
                  <a:ext cx="74520" cy="10080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7EE8388B-6AC7-7C44-A50C-CA9ED53D17B8}"/>
                      </a:ext>
                    </a:extLst>
                  </p:cNvPr>
                  <p:cNvPicPr/>
                  <p:nvPr/>
                </p:nvPicPr>
                <p:blipFill>
                  <a:blip r:embed="rId62"/>
                  <a:stretch>
                    <a:fillRect/>
                  </a:stretch>
                </p:blipFill>
                <p:spPr>
                  <a:xfrm>
                    <a:off x="6980053" y="2492933"/>
                    <a:ext cx="105120" cy="13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F0283688-B2FF-4E46-9634-758945F232D6}"/>
                      </a:ext>
                    </a:extLst>
                  </p14:cNvPr>
                  <p14:cNvContentPartPr/>
                  <p14:nvPr/>
                </p14:nvContentPartPr>
                <p14:xfrm>
                  <a:off x="7095973" y="2513453"/>
                  <a:ext cx="148680" cy="9576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F0283688-B2FF-4E46-9634-758945F232D6}"/>
                      </a:ext>
                    </a:extLst>
                  </p:cNvPr>
                  <p:cNvPicPr/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7080853" y="2497973"/>
                    <a:ext cx="17892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0477D365-A5DA-7246-8D13-F1A38B09D494}"/>
                      </a:ext>
                    </a:extLst>
                  </p14:cNvPr>
                  <p14:cNvContentPartPr/>
                  <p14:nvPr/>
                </p14:nvContentPartPr>
                <p14:xfrm>
                  <a:off x="7249333" y="2508053"/>
                  <a:ext cx="116640" cy="127440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0477D365-A5DA-7246-8D13-F1A38B09D494}"/>
                      </a:ext>
                    </a:extLst>
                  </p:cNvPr>
                  <p:cNvPicPr/>
                  <p:nvPr/>
                </p:nvPicPr>
                <p:blipFill>
                  <a:blip r:embed="rId66"/>
                  <a:stretch>
                    <a:fillRect/>
                  </a:stretch>
                </p:blipFill>
                <p:spPr>
                  <a:xfrm>
                    <a:off x="7234213" y="2492933"/>
                    <a:ext cx="147240" cy="1576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27CEDC9-FABF-F146-B7F0-3C7878619BB5}"/>
                </a:ext>
              </a:extLst>
            </p:cNvPr>
            <p:cNvGrpSpPr/>
            <p:nvPr/>
          </p:nvGrpSpPr>
          <p:grpSpPr>
            <a:xfrm>
              <a:off x="5487133" y="2772640"/>
              <a:ext cx="4853160" cy="585000"/>
              <a:chOff x="5487133" y="2772640"/>
              <a:chExt cx="4853160" cy="585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7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D2C51107-E668-1248-8576-30DE8FA30C2F}"/>
                      </a:ext>
                    </a:extLst>
                  </p14:cNvPr>
                  <p14:cNvContentPartPr/>
                  <p14:nvPr/>
                </p14:nvContentPartPr>
                <p14:xfrm>
                  <a:off x="5625013" y="2836000"/>
                  <a:ext cx="100800" cy="159120"/>
                </p14:xfrm>
              </p:contentPart>
            </mc:Choice>
            <mc:Fallback xmlns=""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D2C51107-E668-1248-8576-30DE8FA30C2F}"/>
                      </a:ext>
                    </a:extLst>
                  </p:cNvPr>
                  <p:cNvPicPr/>
                  <p:nvPr/>
                </p:nvPicPr>
                <p:blipFill>
                  <a:blip r:embed="rId68"/>
                  <a:stretch>
                    <a:fillRect/>
                  </a:stretch>
                </p:blipFill>
                <p:spPr>
                  <a:xfrm>
                    <a:off x="5609533" y="2820880"/>
                    <a:ext cx="131400" cy="189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1C83C9CF-6ED2-EC4A-A3C3-100E3AC20E3E}"/>
                      </a:ext>
                    </a:extLst>
                  </p14:cNvPr>
                  <p14:cNvContentPartPr/>
                  <p14:nvPr/>
                </p14:nvContentPartPr>
                <p14:xfrm>
                  <a:off x="5487133" y="2772640"/>
                  <a:ext cx="349560" cy="339120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1C83C9CF-6ED2-EC4A-A3C3-100E3AC20E3E}"/>
                      </a:ext>
                    </a:extLst>
                  </p:cNvPr>
                  <p:cNvPicPr/>
                  <p:nvPr/>
                </p:nvPicPr>
                <p:blipFill>
                  <a:blip r:embed="rId70"/>
                  <a:stretch>
                    <a:fillRect/>
                  </a:stretch>
                </p:blipFill>
                <p:spPr>
                  <a:xfrm>
                    <a:off x="5472013" y="2757520"/>
                    <a:ext cx="380160" cy="36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A7F41E8E-51EE-A847-80B4-2F54AA6AC42C}"/>
                      </a:ext>
                    </a:extLst>
                  </p14:cNvPr>
                  <p14:cNvContentPartPr/>
                  <p14:nvPr/>
                </p14:nvContentPartPr>
                <p14:xfrm>
                  <a:off x="5921293" y="2857960"/>
                  <a:ext cx="69120" cy="266760"/>
                </p14:xfrm>
              </p:contentPart>
            </mc:Choice>
            <mc:Fallback xmlns=""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A7F41E8E-51EE-A847-80B4-2F54AA6AC42C}"/>
                      </a:ext>
                    </a:extLst>
                  </p:cNvPr>
                  <p:cNvPicPr/>
                  <p:nvPr/>
                </p:nvPicPr>
                <p:blipFill>
                  <a:blip r:embed="rId72"/>
                  <a:stretch>
                    <a:fillRect/>
                  </a:stretch>
                </p:blipFill>
                <p:spPr>
                  <a:xfrm>
                    <a:off x="5905813" y="2842480"/>
                    <a:ext cx="99720" cy="297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3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DB9629BF-0B87-8543-8AD8-B1B362FE3967}"/>
                      </a:ext>
                    </a:extLst>
                  </p14:cNvPr>
                  <p14:cNvContentPartPr/>
                  <p14:nvPr/>
                </p14:nvContentPartPr>
                <p14:xfrm>
                  <a:off x="5942533" y="2868040"/>
                  <a:ext cx="143280" cy="212040"/>
                </p14:xfrm>
              </p:contentPart>
            </mc:Choice>
            <mc:Fallback xmlns=""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DB9629BF-0B87-8543-8AD8-B1B362FE3967}"/>
                      </a:ext>
                    </a:extLst>
                  </p:cNvPr>
                  <p:cNvPicPr/>
                  <p:nvPr/>
                </p:nvPicPr>
                <p:blipFill>
                  <a:blip r:embed="rId74"/>
                  <a:stretch>
                    <a:fillRect/>
                  </a:stretch>
                </p:blipFill>
                <p:spPr>
                  <a:xfrm>
                    <a:off x="5927053" y="2852560"/>
                    <a:ext cx="173880" cy="24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5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836BD19D-8189-7149-8AD3-175B08267F39}"/>
                      </a:ext>
                    </a:extLst>
                  </p14:cNvPr>
                  <p14:cNvContentPartPr/>
                  <p14:nvPr/>
                </p14:nvContentPartPr>
                <p14:xfrm>
                  <a:off x="6095893" y="2984320"/>
                  <a:ext cx="185400" cy="100800"/>
                </p14:xfrm>
              </p:contentPart>
            </mc:Choice>
            <mc:Fallback xmlns=""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836BD19D-8189-7149-8AD3-175B08267F39}"/>
                      </a:ext>
                    </a:extLst>
                  </p:cNvPr>
                  <p:cNvPicPr/>
                  <p:nvPr/>
                </p:nvPicPr>
                <p:blipFill>
                  <a:blip r:embed="rId76"/>
                  <a:stretch>
                    <a:fillRect/>
                  </a:stretch>
                </p:blipFill>
                <p:spPr>
                  <a:xfrm>
                    <a:off x="6080413" y="2969200"/>
                    <a:ext cx="216000" cy="13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7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DB4B71E1-890D-1945-B0F8-65527430BAD0}"/>
                      </a:ext>
                    </a:extLst>
                  </p14:cNvPr>
                  <p14:cNvContentPartPr/>
                  <p14:nvPr/>
                </p14:nvContentPartPr>
                <p14:xfrm>
                  <a:off x="6249253" y="2968480"/>
                  <a:ext cx="95040" cy="12744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DB4B71E1-890D-1945-B0F8-65527430BAD0}"/>
                      </a:ext>
                    </a:extLst>
                  </p:cNvPr>
                  <p:cNvPicPr/>
                  <p:nvPr/>
                </p:nvPicPr>
                <p:blipFill>
                  <a:blip r:embed="rId78"/>
                  <a:stretch>
                    <a:fillRect/>
                  </a:stretch>
                </p:blipFill>
                <p:spPr>
                  <a:xfrm>
                    <a:off x="6234133" y="2953360"/>
                    <a:ext cx="125640" cy="157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20FFDB10-1EDF-7947-9C63-063F81AD27B9}"/>
                      </a:ext>
                    </a:extLst>
                  </p14:cNvPr>
                  <p14:cNvContentPartPr/>
                  <p14:nvPr/>
                </p14:nvContentPartPr>
                <p14:xfrm>
                  <a:off x="6386773" y="3037240"/>
                  <a:ext cx="47880" cy="6912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20FFDB10-1EDF-7947-9C63-063F81AD27B9}"/>
                      </a:ext>
                    </a:extLst>
                  </p:cNvPr>
                  <p:cNvPicPr/>
                  <p:nvPr/>
                </p:nvPicPr>
                <p:blipFill>
                  <a:blip r:embed="rId80"/>
                  <a:stretch>
                    <a:fillRect/>
                  </a:stretch>
                </p:blipFill>
                <p:spPr>
                  <a:xfrm>
                    <a:off x="6371653" y="3022120"/>
                    <a:ext cx="78480" cy="99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4A84307E-C4C4-CB40-AE69-46D3698E320C}"/>
                      </a:ext>
                    </a:extLst>
                  </p14:cNvPr>
                  <p14:cNvContentPartPr/>
                  <p14:nvPr/>
                </p14:nvContentPartPr>
                <p14:xfrm>
                  <a:off x="6381733" y="2902600"/>
                  <a:ext cx="53280" cy="8748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4A84307E-C4C4-CB40-AE69-46D3698E320C}"/>
                      </a:ext>
                    </a:extLst>
                  </p:cNvPr>
                  <p:cNvPicPr/>
                  <p:nvPr/>
                </p:nvPicPr>
                <p:blipFill>
                  <a:blip r:embed="rId82"/>
                  <a:stretch>
                    <a:fillRect/>
                  </a:stretch>
                </p:blipFill>
                <p:spPr>
                  <a:xfrm>
                    <a:off x="6366253" y="2887480"/>
                    <a:ext cx="83880" cy="117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D236F119-F1D6-9A49-A2BE-63C2DAEC8097}"/>
                      </a:ext>
                    </a:extLst>
                  </p14:cNvPr>
                  <p14:cNvContentPartPr/>
                  <p14:nvPr/>
                </p14:nvContentPartPr>
                <p14:xfrm>
                  <a:off x="6466333" y="3010600"/>
                  <a:ext cx="624600" cy="22248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D236F119-F1D6-9A49-A2BE-63C2DAEC8097}"/>
                      </a:ext>
                    </a:extLst>
                  </p:cNvPr>
                  <p:cNvPicPr/>
                  <p:nvPr/>
                </p:nvPicPr>
                <p:blipFill>
                  <a:blip r:embed="rId84"/>
                  <a:stretch>
                    <a:fillRect/>
                  </a:stretch>
                </p:blipFill>
                <p:spPr>
                  <a:xfrm>
                    <a:off x="6450853" y="2995480"/>
                    <a:ext cx="655200" cy="253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A650D96F-6A62-B64A-96E4-C236F4158192}"/>
                      </a:ext>
                    </a:extLst>
                  </p14:cNvPr>
                  <p14:cNvContentPartPr/>
                  <p14:nvPr/>
                </p14:nvContentPartPr>
                <p14:xfrm>
                  <a:off x="7207213" y="2899720"/>
                  <a:ext cx="153720" cy="27540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A650D96F-6A62-B64A-96E4-C236F4158192}"/>
                      </a:ext>
                    </a:extLst>
                  </p:cNvPr>
                  <p:cNvPicPr/>
                  <p:nvPr/>
                </p:nvPicPr>
                <p:blipFill>
                  <a:blip r:embed="rId86"/>
                  <a:stretch>
                    <a:fillRect/>
                  </a:stretch>
                </p:blipFill>
                <p:spPr>
                  <a:xfrm>
                    <a:off x="7191733" y="2884240"/>
                    <a:ext cx="184320" cy="30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7B118FB3-EAE2-B345-9EEE-B3E9575205F9}"/>
                      </a:ext>
                    </a:extLst>
                  </p14:cNvPr>
                  <p14:cNvContentPartPr/>
                  <p14:nvPr/>
                </p14:nvContentPartPr>
                <p14:xfrm>
                  <a:off x="7201813" y="3074320"/>
                  <a:ext cx="201600" cy="8496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7B118FB3-EAE2-B345-9EEE-B3E9575205F9}"/>
                      </a:ext>
                    </a:extLst>
                  </p:cNvPr>
                  <p:cNvPicPr/>
                  <p:nvPr/>
                </p:nvPicPr>
                <p:blipFill>
                  <a:blip r:embed="rId88"/>
                  <a:stretch>
                    <a:fillRect/>
                  </a:stretch>
                </p:blipFill>
                <p:spPr>
                  <a:xfrm>
                    <a:off x="7186693" y="3059200"/>
                    <a:ext cx="231840" cy="11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8E7BC808-6F17-2748-B009-D3B99182E6C9}"/>
                      </a:ext>
                    </a:extLst>
                  </p14:cNvPr>
                  <p14:cNvContentPartPr/>
                  <p14:nvPr/>
                </p14:nvContentPartPr>
                <p14:xfrm>
                  <a:off x="7349773" y="2985040"/>
                  <a:ext cx="26640" cy="5796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8E7BC808-6F17-2748-B009-D3B99182E6C9}"/>
                      </a:ext>
                    </a:extLst>
                  </p:cNvPr>
                  <p:cNvPicPr/>
                  <p:nvPr/>
                </p:nvPicPr>
                <p:blipFill>
                  <a:blip r:embed="rId90"/>
                  <a:stretch>
                    <a:fillRect/>
                  </a:stretch>
                </p:blipFill>
                <p:spPr>
                  <a:xfrm>
                    <a:off x="7334653" y="2969560"/>
                    <a:ext cx="57240" cy="88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217CD8D4-2F2C-C248-8C1B-CBC833262CCF}"/>
                      </a:ext>
                    </a:extLst>
                  </p14:cNvPr>
                  <p14:cNvContentPartPr/>
                  <p14:nvPr/>
                </p14:nvContentPartPr>
                <p14:xfrm>
                  <a:off x="7471813" y="2888920"/>
                  <a:ext cx="339120" cy="28080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217CD8D4-2F2C-C248-8C1B-CBC833262CCF}"/>
                      </a:ext>
                    </a:extLst>
                  </p:cNvPr>
                  <p:cNvPicPr/>
                  <p:nvPr/>
                </p:nvPicPr>
                <p:blipFill>
                  <a:blip r:embed="rId92"/>
                  <a:stretch>
                    <a:fillRect/>
                  </a:stretch>
                </p:blipFill>
                <p:spPr>
                  <a:xfrm>
                    <a:off x="7456333" y="2873800"/>
                    <a:ext cx="369360" cy="31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3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5EAF8203-38FF-6C42-87C7-D8323EC71E2D}"/>
                      </a:ext>
                    </a:extLst>
                  </p14:cNvPr>
                  <p14:cNvContentPartPr/>
                  <p14:nvPr/>
                </p14:nvContentPartPr>
                <p14:xfrm>
                  <a:off x="7741453" y="3005560"/>
                  <a:ext cx="132480" cy="1749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5EAF8203-38FF-6C42-87C7-D8323EC71E2D}"/>
                      </a:ext>
                    </a:extLst>
                  </p:cNvPr>
                  <p:cNvPicPr/>
                  <p:nvPr/>
                </p:nvPicPr>
                <p:blipFill>
                  <a:blip r:embed="rId94"/>
                  <a:stretch>
                    <a:fillRect/>
                  </a:stretch>
                </p:blipFill>
                <p:spPr>
                  <a:xfrm>
                    <a:off x="7726333" y="2990080"/>
                    <a:ext cx="163080" cy="20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4F84589F-C4C9-ED49-9F92-B516A6A34A57}"/>
                      </a:ext>
                    </a:extLst>
                  </p14:cNvPr>
                  <p14:cNvContentPartPr/>
                  <p14:nvPr/>
                </p14:nvContentPartPr>
                <p14:xfrm>
                  <a:off x="8138533" y="2820880"/>
                  <a:ext cx="608760" cy="48672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4F84589F-C4C9-ED49-9F92-B516A6A34A57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8123053" y="2805760"/>
                    <a:ext cx="639360" cy="51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F1B90B43-B2B2-604A-A76D-7799CBFC67B8}"/>
                      </a:ext>
                    </a:extLst>
                  </p14:cNvPr>
                  <p14:cNvContentPartPr/>
                  <p14:nvPr/>
                </p14:nvContentPartPr>
                <p14:xfrm>
                  <a:off x="8895253" y="2947960"/>
                  <a:ext cx="995040" cy="409680"/>
                </p14:xfrm>
              </p:contentPart>
            </mc:Choice>
            <mc:Fallback xmlns=""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F1B90B43-B2B2-604A-A76D-7799CBFC67B8}"/>
                      </a:ext>
                    </a:extLst>
                  </p:cNvPr>
                  <p:cNvPicPr/>
                  <p:nvPr/>
                </p:nvPicPr>
                <p:blipFill>
                  <a:blip r:embed="rId98"/>
                  <a:stretch>
                    <a:fillRect/>
                  </a:stretch>
                </p:blipFill>
                <p:spPr>
                  <a:xfrm>
                    <a:off x="8879773" y="2932480"/>
                    <a:ext cx="1025640" cy="439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55" name="Ink 54">
                    <a:extLst>
                      <a:ext uri="{FF2B5EF4-FFF2-40B4-BE49-F238E27FC236}">
                        <a16:creationId xmlns:a16="http://schemas.microsoft.com/office/drawing/2014/main" id="{73C44B75-A40E-3445-9C0C-817DDDC49616}"/>
                      </a:ext>
                    </a:extLst>
                  </p14:cNvPr>
                  <p14:cNvContentPartPr/>
                  <p14:nvPr/>
                </p14:nvContentPartPr>
                <p14:xfrm>
                  <a:off x="9916573" y="2965600"/>
                  <a:ext cx="37440" cy="262440"/>
                </p14:xfrm>
              </p:contentPart>
            </mc:Choice>
            <mc:Fallback xmlns="">
              <p:pic>
                <p:nvPicPr>
                  <p:cNvPr id="55" name="Ink 54">
                    <a:extLst>
                      <a:ext uri="{FF2B5EF4-FFF2-40B4-BE49-F238E27FC236}">
                        <a16:creationId xmlns:a16="http://schemas.microsoft.com/office/drawing/2014/main" id="{73C44B75-A40E-3445-9C0C-817DDDC49616}"/>
                      </a:ext>
                    </a:extLst>
                  </p:cNvPr>
                  <p:cNvPicPr/>
                  <p:nvPr/>
                </p:nvPicPr>
                <p:blipFill>
                  <a:blip r:embed="rId100"/>
                  <a:stretch>
                    <a:fillRect/>
                  </a:stretch>
                </p:blipFill>
                <p:spPr>
                  <a:xfrm>
                    <a:off x="9896053" y="2945080"/>
                    <a:ext cx="78120" cy="303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56" name="Ink 55">
                    <a:extLst>
                      <a:ext uri="{FF2B5EF4-FFF2-40B4-BE49-F238E27FC236}">
                        <a16:creationId xmlns:a16="http://schemas.microsoft.com/office/drawing/2014/main" id="{A4B3BC14-E959-2544-8CD1-5AC539D895E0}"/>
                      </a:ext>
                    </a:extLst>
                  </p14:cNvPr>
                  <p14:cNvContentPartPr/>
                  <p14:nvPr/>
                </p14:nvContentPartPr>
                <p14:xfrm>
                  <a:off x="9921613" y="3090880"/>
                  <a:ext cx="74520" cy="153360"/>
                </p14:xfrm>
              </p:contentPart>
            </mc:Choice>
            <mc:Fallback xmlns="">
              <p:pic>
                <p:nvPicPr>
                  <p:cNvPr id="56" name="Ink 55">
                    <a:extLst>
                      <a:ext uri="{FF2B5EF4-FFF2-40B4-BE49-F238E27FC236}">
                        <a16:creationId xmlns:a16="http://schemas.microsoft.com/office/drawing/2014/main" id="{A4B3BC14-E959-2544-8CD1-5AC539D895E0}"/>
                      </a:ext>
                    </a:extLst>
                  </p:cNvPr>
                  <p:cNvPicPr/>
                  <p:nvPr/>
                </p:nvPicPr>
                <p:blipFill>
                  <a:blip r:embed="rId102"/>
                  <a:stretch>
                    <a:fillRect/>
                  </a:stretch>
                </p:blipFill>
                <p:spPr>
                  <a:xfrm>
                    <a:off x="9906493" y="3075400"/>
                    <a:ext cx="105120" cy="183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372B696B-39BD-394C-B384-380B867AEFB0}"/>
                      </a:ext>
                    </a:extLst>
                  </p14:cNvPr>
                  <p14:cNvContentPartPr/>
                  <p14:nvPr/>
                </p14:nvContentPartPr>
                <p14:xfrm>
                  <a:off x="10001173" y="2997280"/>
                  <a:ext cx="21600" cy="77400"/>
                </p14:xfrm>
              </p:contentPart>
            </mc:Choice>
            <mc:Fallback xmlns=""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372B696B-39BD-394C-B384-380B867AEFB0}"/>
                      </a:ext>
                    </a:extLst>
                  </p:cNvPr>
                  <p:cNvPicPr/>
                  <p:nvPr/>
                </p:nvPicPr>
                <p:blipFill>
                  <a:blip r:embed="rId104"/>
                  <a:stretch>
                    <a:fillRect/>
                  </a:stretch>
                </p:blipFill>
                <p:spPr>
                  <a:xfrm>
                    <a:off x="9985693" y="2982160"/>
                    <a:ext cx="52200" cy="10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58" name="Ink 57">
                    <a:extLst>
                      <a:ext uri="{FF2B5EF4-FFF2-40B4-BE49-F238E27FC236}">
                        <a16:creationId xmlns:a16="http://schemas.microsoft.com/office/drawing/2014/main" id="{84CB6A9D-343A-FF4E-BD5F-B0B074D26638}"/>
                      </a:ext>
                    </a:extLst>
                  </p14:cNvPr>
                  <p14:cNvContentPartPr/>
                  <p14:nvPr/>
                </p14:nvContentPartPr>
                <p14:xfrm>
                  <a:off x="10022413" y="3111400"/>
                  <a:ext cx="317880" cy="137880"/>
                </p14:xfrm>
              </p:contentPart>
            </mc:Choice>
            <mc:Fallback xmlns=""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84CB6A9D-343A-FF4E-BD5F-B0B074D26638}"/>
                      </a:ext>
                    </a:extLst>
                  </p:cNvPr>
                  <p:cNvPicPr/>
                  <p:nvPr/>
                </p:nvPicPr>
                <p:blipFill>
                  <a:blip r:embed="rId106"/>
                  <a:stretch>
                    <a:fillRect/>
                  </a:stretch>
                </p:blipFill>
                <p:spPr>
                  <a:xfrm>
                    <a:off x="10006933" y="3095920"/>
                    <a:ext cx="348480" cy="1684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9F0DFA8E-2E9B-114C-A71F-D0A700506237}"/>
              </a:ext>
            </a:extLst>
          </p:cNvPr>
          <p:cNvGrpSpPr/>
          <p:nvPr/>
        </p:nvGrpSpPr>
        <p:grpSpPr>
          <a:xfrm>
            <a:off x="1391413" y="3148133"/>
            <a:ext cx="9186840" cy="2778840"/>
            <a:chOff x="1391413" y="3148133"/>
            <a:chExt cx="9186840" cy="277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E51C699-F370-CA43-B12B-8AB3FBC576E6}"/>
                    </a:ext>
                  </a:extLst>
                </p14:cNvPr>
                <p14:cNvContentPartPr/>
                <p14:nvPr/>
              </p14:nvContentPartPr>
              <p14:xfrm>
                <a:off x="1645573" y="3444773"/>
                <a:ext cx="37440" cy="2437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E51C699-F370-CA43-B12B-8AB3FBC576E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630453" y="3429293"/>
                  <a:ext cx="6804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45B75A5-D983-0149-8188-16A92C7F4AA0}"/>
                    </a:ext>
                  </a:extLst>
                </p14:cNvPr>
                <p14:cNvContentPartPr/>
                <p14:nvPr/>
              </p14:nvContentPartPr>
              <p14:xfrm>
                <a:off x="1645573" y="3386453"/>
                <a:ext cx="370800" cy="3337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45B75A5-D983-0149-8188-16A92C7F4AA0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630453" y="3371333"/>
                  <a:ext cx="40140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41D38C6-DD08-A64D-AF6E-28BBE6AD4E9A}"/>
                    </a:ext>
                  </a:extLst>
                </p14:cNvPr>
                <p14:cNvContentPartPr/>
                <p14:nvPr/>
              </p14:nvContentPartPr>
              <p14:xfrm>
                <a:off x="2005213" y="3598133"/>
                <a:ext cx="233280" cy="2620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41D38C6-DD08-A64D-AF6E-28BBE6AD4E9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990093" y="3583013"/>
                  <a:ext cx="26352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AFB1AEE-639F-5345-BC26-EE88D7D68DC6}"/>
                    </a:ext>
                  </a:extLst>
                </p14:cNvPr>
                <p14:cNvContentPartPr/>
                <p14:nvPr/>
              </p14:nvContentPartPr>
              <p14:xfrm>
                <a:off x="2264773" y="3619373"/>
                <a:ext cx="423720" cy="1166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AFB1AEE-639F-5345-BC26-EE88D7D68DC6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249293" y="3603893"/>
                  <a:ext cx="4543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A451D94-F169-AA46-BE91-E772A924BDA5}"/>
                    </a:ext>
                  </a:extLst>
                </p14:cNvPr>
                <p14:cNvContentPartPr/>
                <p14:nvPr/>
              </p14:nvContentPartPr>
              <p14:xfrm>
                <a:off x="2709013" y="3508133"/>
                <a:ext cx="32040" cy="2278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A451D94-F169-AA46-BE91-E772A924BDA5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2693893" y="3493013"/>
                  <a:ext cx="6264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D87E6E9-AF0E-B440-84A0-BB370DAA481C}"/>
                    </a:ext>
                  </a:extLst>
                </p14:cNvPr>
                <p14:cNvContentPartPr/>
                <p14:nvPr/>
              </p14:nvContentPartPr>
              <p14:xfrm>
                <a:off x="2709013" y="3624773"/>
                <a:ext cx="190800" cy="90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D87E6E9-AF0E-B440-84A0-BB370DAA481C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693893" y="3609293"/>
                  <a:ext cx="2214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9C7AF5E-E8C6-3946-904F-7422DD378B1F}"/>
                    </a:ext>
                  </a:extLst>
                </p14:cNvPr>
                <p14:cNvContentPartPr/>
                <p14:nvPr/>
              </p14:nvContentPartPr>
              <p14:xfrm>
                <a:off x="2910253" y="3433973"/>
                <a:ext cx="26640" cy="3441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9C7AF5E-E8C6-3946-904F-7422DD378B1F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2895133" y="3418853"/>
                  <a:ext cx="5724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9BAE2C2-2602-5B43-98D8-BE1818DA0BCA}"/>
                    </a:ext>
                  </a:extLst>
                </p14:cNvPr>
                <p14:cNvContentPartPr/>
                <p14:nvPr/>
              </p14:nvContentPartPr>
              <p14:xfrm>
                <a:off x="2915653" y="3613973"/>
                <a:ext cx="100800" cy="1116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9BAE2C2-2602-5B43-98D8-BE1818DA0BCA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900173" y="3598853"/>
                  <a:ext cx="1314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33A6F4D-8E11-0548-83F0-A4B4E9C7F3DC}"/>
                    </a:ext>
                  </a:extLst>
                </p14:cNvPr>
                <p14:cNvContentPartPr/>
                <p14:nvPr/>
              </p14:nvContentPartPr>
              <p14:xfrm>
                <a:off x="2947333" y="3492293"/>
                <a:ext cx="10800" cy="691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33A6F4D-8E11-0548-83F0-A4B4E9C7F3DC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931853" y="3477173"/>
                  <a:ext cx="414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2F60126-68AC-2F4C-AE80-B8C27839970F}"/>
                    </a:ext>
                  </a:extLst>
                </p14:cNvPr>
                <p14:cNvContentPartPr/>
                <p14:nvPr/>
              </p14:nvContentPartPr>
              <p14:xfrm>
                <a:off x="3016093" y="3635213"/>
                <a:ext cx="233280" cy="849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2F60126-68AC-2F4C-AE80-B8C27839970F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000973" y="3620093"/>
                  <a:ext cx="2635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DE64F5A-23C2-2649-BBA3-98DA26066CA1}"/>
                    </a:ext>
                  </a:extLst>
                </p14:cNvPr>
                <p14:cNvContentPartPr/>
                <p14:nvPr/>
              </p14:nvContentPartPr>
              <p14:xfrm>
                <a:off x="3550693" y="3461333"/>
                <a:ext cx="529560" cy="3171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DE64F5A-23C2-2649-BBA3-98DA26066CA1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535213" y="3445853"/>
                  <a:ext cx="56016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51D7ED0-F4FC-CE46-80B8-37B2AADACAB0}"/>
                    </a:ext>
                  </a:extLst>
                </p14:cNvPr>
                <p14:cNvContentPartPr/>
                <p14:nvPr/>
              </p14:nvContentPartPr>
              <p14:xfrm>
                <a:off x="4106173" y="3672293"/>
                <a:ext cx="572040" cy="360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51D7ED0-F4FC-CE46-80B8-37B2AADACAB0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091053" y="3656813"/>
                  <a:ext cx="60228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5EA3A03-0594-F14A-87E9-0C0351495777}"/>
                    </a:ext>
                  </a:extLst>
                </p14:cNvPr>
                <p14:cNvContentPartPr/>
                <p14:nvPr/>
              </p14:nvContentPartPr>
              <p14:xfrm>
                <a:off x="4355293" y="3508133"/>
                <a:ext cx="15480" cy="320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5EA3A03-0594-F14A-87E9-0C0351495777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340173" y="3493013"/>
                  <a:ext cx="460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4878F2A-02C8-2445-BFB0-B3B43548A38E}"/>
                    </a:ext>
                  </a:extLst>
                </p14:cNvPr>
                <p14:cNvContentPartPr/>
                <p14:nvPr/>
              </p14:nvContentPartPr>
              <p14:xfrm>
                <a:off x="5053333" y="3561053"/>
                <a:ext cx="16200" cy="1486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4878F2A-02C8-2445-BFB0-B3B43548A38E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038213" y="3545933"/>
                  <a:ext cx="468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C8A8DC9-B608-4242-A490-38602BB5FEE6}"/>
                    </a:ext>
                  </a:extLst>
                </p14:cNvPr>
                <p14:cNvContentPartPr/>
                <p14:nvPr/>
              </p14:nvContentPartPr>
              <p14:xfrm>
                <a:off x="4897453" y="3508853"/>
                <a:ext cx="361800" cy="3168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C8A8DC9-B608-4242-A490-38602BB5FEE6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882333" y="3493373"/>
                  <a:ext cx="39240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F19A250-58DE-EA43-8DD4-9C618AF2E08B}"/>
                    </a:ext>
                  </a:extLst>
                </p14:cNvPr>
                <p14:cNvContentPartPr/>
                <p14:nvPr/>
              </p14:nvContentPartPr>
              <p14:xfrm>
                <a:off x="5445013" y="3508853"/>
                <a:ext cx="196200" cy="3009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F19A250-58DE-EA43-8DD4-9C618AF2E08B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429533" y="3493373"/>
                  <a:ext cx="22680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28A3E54-EC56-D345-9671-5F3F63B45E3E}"/>
                    </a:ext>
                  </a:extLst>
                </p14:cNvPr>
                <p14:cNvContentPartPr/>
                <p14:nvPr/>
              </p14:nvContentPartPr>
              <p14:xfrm>
                <a:off x="5479213" y="3640613"/>
                <a:ext cx="140760" cy="586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28A3E54-EC56-D345-9671-5F3F63B45E3E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463733" y="3625133"/>
                  <a:ext cx="17136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59AD1B4-09DC-5340-B0E1-DD1CC726E478}"/>
                    </a:ext>
                  </a:extLst>
                </p14:cNvPr>
                <p14:cNvContentPartPr/>
                <p14:nvPr/>
              </p14:nvContentPartPr>
              <p14:xfrm>
                <a:off x="5682973" y="3529373"/>
                <a:ext cx="47880" cy="2437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59AD1B4-09DC-5340-B0E1-DD1CC726E478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667853" y="3514253"/>
                  <a:ext cx="7848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E64F3E7-E639-2449-81C0-552728B406F6}"/>
                    </a:ext>
                  </a:extLst>
                </p14:cNvPr>
                <p14:cNvContentPartPr/>
                <p14:nvPr/>
              </p14:nvContentPartPr>
              <p14:xfrm>
                <a:off x="5794213" y="3645653"/>
                <a:ext cx="360360" cy="2862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E64F3E7-E639-2449-81C0-552728B406F6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773693" y="3625493"/>
                  <a:ext cx="40104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F016D51-1163-804B-BE53-491493E87E56}"/>
                    </a:ext>
                  </a:extLst>
                </p14:cNvPr>
                <p14:cNvContentPartPr/>
                <p14:nvPr/>
              </p14:nvContentPartPr>
              <p14:xfrm>
                <a:off x="6164653" y="3688133"/>
                <a:ext cx="21600" cy="532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F016D51-1163-804B-BE53-491493E87E5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149533" y="3673013"/>
                  <a:ext cx="522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0CFDAAD-AECB-8C48-930D-47BDDC1DBFC0}"/>
                    </a:ext>
                  </a:extLst>
                </p14:cNvPr>
                <p14:cNvContentPartPr/>
                <p14:nvPr/>
              </p14:nvContentPartPr>
              <p14:xfrm>
                <a:off x="6164653" y="3439373"/>
                <a:ext cx="16200" cy="374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0CFDAAD-AECB-8C48-930D-47BDDC1DBFC0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149533" y="3424253"/>
                  <a:ext cx="468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95FF27C-5C23-6B4F-ABA6-0CF683BFD6A7}"/>
                    </a:ext>
                  </a:extLst>
                </p14:cNvPr>
                <p14:cNvContentPartPr/>
                <p14:nvPr/>
              </p14:nvContentPartPr>
              <p14:xfrm>
                <a:off x="6275893" y="3486893"/>
                <a:ext cx="90360" cy="2912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95FF27C-5C23-6B4F-ABA6-0CF683BFD6A7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255373" y="3466733"/>
                  <a:ext cx="13104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87DBB1F-8C2C-6845-85A9-9C25C8EFEE4F}"/>
                    </a:ext>
                  </a:extLst>
                </p14:cNvPr>
                <p14:cNvContentPartPr/>
                <p14:nvPr/>
              </p14:nvContentPartPr>
              <p14:xfrm>
                <a:off x="6222973" y="3534773"/>
                <a:ext cx="444960" cy="2437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87DBB1F-8C2C-6845-85A9-9C25C8EFEE4F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6202453" y="3514253"/>
                  <a:ext cx="48564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CB6D23D-3A43-F046-9893-901526887BAD}"/>
                    </a:ext>
                  </a:extLst>
                </p14:cNvPr>
                <p14:cNvContentPartPr/>
                <p14:nvPr/>
              </p14:nvContentPartPr>
              <p14:xfrm>
                <a:off x="6857653" y="3477173"/>
                <a:ext cx="21600" cy="2750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CB6D23D-3A43-F046-9893-901526887BAD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6842533" y="3461693"/>
                  <a:ext cx="5220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FF92943-29A3-DC40-9704-73061DC32BAB}"/>
                    </a:ext>
                  </a:extLst>
                </p14:cNvPr>
                <p14:cNvContentPartPr/>
                <p14:nvPr/>
              </p14:nvContentPartPr>
              <p14:xfrm>
                <a:off x="6905533" y="3661493"/>
                <a:ext cx="254520" cy="795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FF92943-29A3-DC40-9704-73061DC32BAB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885013" y="3641333"/>
                  <a:ext cx="2952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95D3E28-1059-B34A-8ECE-32382EAE4B22}"/>
                    </a:ext>
                  </a:extLst>
                </p14:cNvPr>
                <p14:cNvContentPartPr/>
                <p14:nvPr/>
              </p14:nvContentPartPr>
              <p14:xfrm>
                <a:off x="7122253" y="3651053"/>
                <a:ext cx="264960" cy="1062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95D3E28-1059-B34A-8ECE-32382EAE4B22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102093" y="3630533"/>
                  <a:ext cx="3056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AAE6F67-09D1-394D-9431-9953C958259E}"/>
                    </a:ext>
                  </a:extLst>
                </p14:cNvPr>
                <p14:cNvContentPartPr/>
                <p14:nvPr/>
              </p14:nvContentPartPr>
              <p14:xfrm>
                <a:off x="7429333" y="3664013"/>
                <a:ext cx="100800" cy="1144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AAE6F67-09D1-394D-9431-9953C958259E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408813" y="3643493"/>
                  <a:ext cx="1418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B827F2B-5D84-AA4E-882D-7C8C385DF42E}"/>
                    </a:ext>
                  </a:extLst>
                </p14:cNvPr>
                <p14:cNvContentPartPr/>
                <p14:nvPr/>
              </p14:nvContentPartPr>
              <p14:xfrm>
                <a:off x="7561453" y="3629813"/>
                <a:ext cx="98640" cy="1378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B827F2B-5D84-AA4E-882D-7C8C385DF42E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541293" y="3609653"/>
                  <a:ext cx="1393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0429EE9-B7C3-A643-8AFD-56C29114F553}"/>
                    </a:ext>
                  </a:extLst>
                </p14:cNvPr>
                <p14:cNvContentPartPr/>
                <p14:nvPr/>
              </p14:nvContentPartPr>
              <p14:xfrm>
                <a:off x="7889773" y="3502733"/>
                <a:ext cx="370800" cy="3074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0429EE9-B7C3-A643-8AFD-56C29114F553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7874293" y="3487613"/>
                  <a:ext cx="40140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5540977-9E5D-DB4A-93F7-E14D614137E0}"/>
                    </a:ext>
                  </a:extLst>
                </p14:cNvPr>
                <p14:cNvContentPartPr/>
                <p14:nvPr/>
              </p14:nvContentPartPr>
              <p14:xfrm>
                <a:off x="8318173" y="3534773"/>
                <a:ext cx="20880" cy="2437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5540977-9E5D-DB4A-93F7-E14D614137E0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303053" y="3519293"/>
                  <a:ext cx="5148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26E7579-B293-CB49-9448-874A4327D6D1}"/>
                    </a:ext>
                  </a:extLst>
                </p14:cNvPr>
                <p14:cNvContentPartPr/>
                <p14:nvPr/>
              </p14:nvContentPartPr>
              <p14:xfrm>
                <a:off x="8302333" y="3667613"/>
                <a:ext cx="169560" cy="316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26E7579-B293-CB49-9448-874A4327D6D1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287213" y="3652133"/>
                  <a:ext cx="20016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9E0D23D-F794-B048-8E6C-A6A7602E9527}"/>
                    </a:ext>
                  </a:extLst>
                </p14:cNvPr>
                <p14:cNvContentPartPr/>
                <p14:nvPr/>
              </p14:nvContentPartPr>
              <p14:xfrm>
                <a:off x="8519413" y="3698573"/>
                <a:ext cx="360360" cy="1008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9E0D23D-F794-B048-8E6C-A6A7602E9527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8504293" y="3683453"/>
                  <a:ext cx="3906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7D3F62E-33D3-2544-A086-C727170AEE8D}"/>
                    </a:ext>
                  </a:extLst>
                </p14:cNvPr>
                <p14:cNvContentPartPr/>
                <p14:nvPr/>
              </p14:nvContentPartPr>
              <p14:xfrm>
                <a:off x="8868613" y="3678053"/>
                <a:ext cx="572040" cy="2908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7D3F62E-33D3-2544-A086-C727170AEE8D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8853493" y="3662933"/>
                  <a:ext cx="60228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E351034-F8C8-2544-A6EA-EA8AAB8816C5}"/>
                    </a:ext>
                  </a:extLst>
                </p14:cNvPr>
                <p14:cNvContentPartPr/>
                <p14:nvPr/>
              </p14:nvContentPartPr>
              <p14:xfrm>
                <a:off x="9471973" y="3582293"/>
                <a:ext cx="20880" cy="3020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E351034-F8C8-2544-A6EA-EA8AAB8816C5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9456493" y="3567173"/>
                  <a:ext cx="5148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B29804B-39F2-8D40-AA9C-65DCB123706C}"/>
                    </a:ext>
                  </a:extLst>
                </p14:cNvPr>
                <p14:cNvContentPartPr/>
                <p14:nvPr/>
              </p14:nvContentPartPr>
              <p14:xfrm>
                <a:off x="9461173" y="3741053"/>
                <a:ext cx="201600" cy="896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B29804B-39F2-8D40-AA9C-65DCB123706C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446053" y="3725933"/>
                  <a:ext cx="2318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31177AD-B55E-F545-8B3D-8B0A199B31D4}"/>
                    </a:ext>
                  </a:extLst>
                </p14:cNvPr>
                <p14:cNvContentPartPr/>
                <p14:nvPr/>
              </p14:nvContentPartPr>
              <p14:xfrm>
                <a:off x="9688693" y="3545213"/>
                <a:ext cx="37440" cy="2912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31177AD-B55E-F545-8B3D-8B0A199B31D4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9668533" y="3524693"/>
                  <a:ext cx="7812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6386086-9DA5-6C4B-9AE6-0D469FA7800A}"/>
                    </a:ext>
                  </a:extLst>
                </p14:cNvPr>
                <p14:cNvContentPartPr/>
                <p14:nvPr/>
              </p14:nvContentPartPr>
              <p14:xfrm>
                <a:off x="9678253" y="3703973"/>
                <a:ext cx="148680" cy="1486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6386086-9DA5-6C4B-9AE6-0D469FA7800A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9657733" y="3683453"/>
                  <a:ext cx="1893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096D631-4CB6-0C40-ADE2-56493B1655B3}"/>
                    </a:ext>
                  </a:extLst>
                </p14:cNvPr>
                <p14:cNvContentPartPr/>
                <p14:nvPr/>
              </p14:nvContentPartPr>
              <p14:xfrm>
                <a:off x="9810733" y="3577613"/>
                <a:ext cx="10800" cy="421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096D631-4CB6-0C40-ADE2-56493B1655B3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790213" y="3557093"/>
                  <a:ext cx="518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F6F928E-BACA-3145-872C-252C50DDBE88}"/>
                    </a:ext>
                  </a:extLst>
                </p14:cNvPr>
                <p14:cNvContentPartPr/>
                <p14:nvPr/>
              </p14:nvContentPartPr>
              <p14:xfrm>
                <a:off x="9868693" y="3693533"/>
                <a:ext cx="365400" cy="1220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F6F928E-BACA-3145-872C-252C50DDBE88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9848533" y="3673013"/>
                  <a:ext cx="4064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476BD0D-78A4-7F4E-97D7-91A5AEABD463}"/>
                    </a:ext>
                  </a:extLst>
                </p14:cNvPr>
                <p14:cNvContentPartPr/>
                <p14:nvPr/>
              </p14:nvContentPartPr>
              <p14:xfrm>
                <a:off x="1391413" y="3148133"/>
                <a:ext cx="9186840" cy="27788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476BD0D-78A4-7F4E-97D7-91A5AEABD463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371253" y="3127973"/>
                  <a:ext cx="9227520" cy="281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F1B58EE-FB4B-E445-8467-8702664FACA3}"/>
              </a:ext>
            </a:extLst>
          </p:cNvPr>
          <p:cNvGrpSpPr/>
          <p:nvPr/>
        </p:nvGrpSpPr>
        <p:grpSpPr>
          <a:xfrm>
            <a:off x="1857253" y="4026893"/>
            <a:ext cx="7111800" cy="1672560"/>
            <a:chOff x="1857253" y="4026893"/>
            <a:chExt cx="7111800" cy="167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2119146-BD8E-A240-8031-BE581C31D56C}"/>
                    </a:ext>
                  </a:extLst>
                </p14:cNvPr>
                <p14:cNvContentPartPr/>
                <p14:nvPr/>
              </p14:nvContentPartPr>
              <p14:xfrm>
                <a:off x="2074333" y="4291493"/>
                <a:ext cx="47880" cy="2120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2119146-BD8E-A240-8031-BE581C31D56C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2058853" y="4276013"/>
                  <a:ext cx="784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060FD4B-DA31-D84B-87A8-C6A1B5510EBB}"/>
                    </a:ext>
                  </a:extLst>
                </p14:cNvPr>
                <p14:cNvContentPartPr/>
                <p14:nvPr/>
              </p14:nvContentPartPr>
              <p14:xfrm>
                <a:off x="2011333" y="4270253"/>
                <a:ext cx="253800" cy="2224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060FD4B-DA31-D84B-87A8-C6A1B5510EBB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995853" y="4254773"/>
                  <a:ext cx="2844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82BFFDD-B269-204A-8383-7EF6900A76E9}"/>
                    </a:ext>
                  </a:extLst>
                </p14:cNvPr>
                <p14:cNvContentPartPr/>
                <p14:nvPr/>
              </p14:nvContentPartPr>
              <p14:xfrm>
                <a:off x="2243533" y="4391933"/>
                <a:ext cx="429120" cy="1324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82BFFDD-B269-204A-8383-7EF6900A76E9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228413" y="4376813"/>
                  <a:ext cx="4593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CE94632-1440-3E4A-9C9B-0985029007BE}"/>
                    </a:ext>
                  </a:extLst>
                </p14:cNvPr>
                <p14:cNvContentPartPr/>
                <p14:nvPr/>
              </p14:nvContentPartPr>
              <p14:xfrm>
                <a:off x="2624413" y="4386533"/>
                <a:ext cx="84960" cy="3013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CE94632-1440-3E4A-9C9B-0985029007BE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2609293" y="4371413"/>
                  <a:ext cx="11556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6730C74-27C4-5B49-9ACF-BAAACADED95A}"/>
                    </a:ext>
                  </a:extLst>
                </p14:cNvPr>
                <p14:cNvContentPartPr/>
                <p14:nvPr/>
              </p14:nvContentPartPr>
              <p14:xfrm>
                <a:off x="3010693" y="4281413"/>
                <a:ext cx="280800" cy="3330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6730C74-27C4-5B49-9ACF-BAAACADED95A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2995573" y="4266293"/>
                  <a:ext cx="31140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34D6655-5C90-EF47-9933-D49AFF671E26}"/>
                    </a:ext>
                  </a:extLst>
                </p14:cNvPr>
                <p14:cNvContentPartPr/>
                <p14:nvPr/>
              </p14:nvContentPartPr>
              <p14:xfrm>
                <a:off x="3227773" y="4466093"/>
                <a:ext cx="217440" cy="1062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34D6655-5C90-EF47-9933-D49AFF671E26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3212653" y="4450613"/>
                  <a:ext cx="2476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8667DB2-5784-094F-84C8-DFDE8A8B0C68}"/>
                    </a:ext>
                  </a:extLst>
                </p14:cNvPr>
                <p14:cNvContentPartPr/>
                <p14:nvPr/>
              </p14:nvContentPartPr>
              <p14:xfrm>
                <a:off x="3370693" y="4418933"/>
                <a:ext cx="286200" cy="1375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8667DB2-5784-094F-84C8-DFDE8A8B0C68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3355213" y="4403813"/>
                  <a:ext cx="3164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27B6BF5-C58B-784D-9BD8-4AA486FBDE14}"/>
                    </a:ext>
                  </a:extLst>
                </p14:cNvPr>
                <p14:cNvContentPartPr/>
                <p14:nvPr/>
              </p14:nvContentPartPr>
              <p14:xfrm>
                <a:off x="3698653" y="4429013"/>
                <a:ext cx="106200" cy="1116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27B6BF5-C58B-784D-9BD8-4AA486FBDE14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3683533" y="4413533"/>
                  <a:ext cx="1368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CCF9E56A-DBAF-3747-9666-FD8587E199A5}"/>
                    </a:ext>
                  </a:extLst>
                </p14:cNvPr>
                <p14:cNvContentPartPr/>
                <p14:nvPr/>
              </p14:nvContentPartPr>
              <p14:xfrm>
                <a:off x="3862813" y="4460693"/>
                <a:ext cx="10800" cy="849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CCF9E56A-DBAF-3747-9666-FD8587E199A5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847333" y="4445573"/>
                  <a:ext cx="414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0428B6F-35F3-6047-90A4-5E75BB512961}"/>
                    </a:ext>
                  </a:extLst>
                </p14:cNvPr>
                <p14:cNvContentPartPr/>
                <p14:nvPr/>
              </p14:nvContentPartPr>
              <p14:xfrm>
                <a:off x="3825733" y="4270253"/>
                <a:ext cx="32040" cy="637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0428B6F-35F3-6047-90A4-5E75BB512961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3810613" y="4254773"/>
                  <a:ext cx="626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92708E8-0AA0-5F41-9AEA-7D690E5B62E4}"/>
                    </a:ext>
                  </a:extLst>
                </p14:cNvPr>
                <p14:cNvContentPartPr/>
                <p14:nvPr/>
              </p14:nvContentPartPr>
              <p14:xfrm>
                <a:off x="3947413" y="4402373"/>
                <a:ext cx="291240" cy="4536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92708E8-0AA0-5F41-9AEA-7D690E5B62E4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3932293" y="4387253"/>
                  <a:ext cx="32184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68538712-CFF6-064A-BA1F-6D4BA89AB734}"/>
                    </a:ext>
                  </a:extLst>
                </p14:cNvPr>
                <p14:cNvContentPartPr/>
                <p14:nvPr/>
              </p14:nvContentPartPr>
              <p14:xfrm>
                <a:off x="4968733" y="4592813"/>
                <a:ext cx="16200" cy="957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68538712-CFF6-064A-BA1F-6D4BA89AB734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4953613" y="4577693"/>
                  <a:ext cx="468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9539A0BE-5B88-C346-ACCB-AAF1FD68BB78}"/>
                    </a:ext>
                  </a:extLst>
                </p14:cNvPr>
                <p14:cNvContentPartPr/>
                <p14:nvPr/>
              </p14:nvContentPartPr>
              <p14:xfrm>
                <a:off x="4847053" y="4519373"/>
                <a:ext cx="347400" cy="3121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539A0BE-5B88-C346-ACCB-AAF1FD68BB78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4826533" y="4499213"/>
                  <a:ext cx="38808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696A80A-C5A1-EB4A-9DF8-DF7409561B99}"/>
                    </a:ext>
                  </a:extLst>
                </p14:cNvPr>
                <p14:cNvContentPartPr/>
                <p14:nvPr/>
              </p14:nvContentPartPr>
              <p14:xfrm>
                <a:off x="5413333" y="4609373"/>
                <a:ext cx="222480" cy="2962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5696A80A-C5A1-EB4A-9DF8-DF7409561B99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5397853" y="4594253"/>
                  <a:ext cx="25308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E4087764-5DEB-F643-8911-08334676D0C7}"/>
                    </a:ext>
                  </a:extLst>
                </p14:cNvPr>
                <p14:cNvContentPartPr/>
                <p14:nvPr/>
              </p14:nvContentPartPr>
              <p14:xfrm>
                <a:off x="5598373" y="4751573"/>
                <a:ext cx="354960" cy="1062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E4087764-5DEB-F643-8911-08334676D0C7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5583253" y="4736453"/>
                  <a:ext cx="3855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E562476B-ED7A-A746-9B29-EF2EA3C524CD}"/>
                    </a:ext>
                  </a:extLst>
                </p14:cNvPr>
                <p14:cNvContentPartPr/>
                <p14:nvPr/>
              </p14:nvContentPartPr>
              <p14:xfrm>
                <a:off x="5963413" y="4752293"/>
                <a:ext cx="159120" cy="1584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E562476B-ED7A-A746-9B29-EF2EA3C524CD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948293" y="4737173"/>
                  <a:ext cx="1897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474EAED5-3E16-7545-A3C1-7BA5F4F393E3}"/>
                    </a:ext>
                  </a:extLst>
                </p14:cNvPr>
                <p14:cNvContentPartPr/>
                <p14:nvPr/>
              </p14:nvContentPartPr>
              <p14:xfrm>
                <a:off x="6122173" y="4799813"/>
                <a:ext cx="53280" cy="846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474EAED5-3E16-7545-A3C1-7BA5F4F393E3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6107053" y="4784693"/>
                  <a:ext cx="838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A317C452-0454-C341-ACEF-042046324C1C}"/>
                    </a:ext>
                  </a:extLst>
                </p14:cNvPr>
                <p14:cNvContentPartPr/>
                <p14:nvPr/>
              </p14:nvContentPartPr>
              <p14:xfrm>
                <a:off x="6117133" y="4653653"/>
                <a:ext cx="10800" cy="457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A317C452-0454-C341-ACEF-042046324C1C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6101653" y="4638173"/>
                  <a:ext cx="414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DA357644-0AED-144D-A5F8-B94F55C5D88B}"/>
                    </a:ext>
                  </a:extLst>
                </p14:cNvPr>
                <p14:cNvContentPartPr/>
                <p14:nvPr/>
              </p14:nvContentPartPr>
              <p14:xfrm>
                <a:off x="6222973" y="4783613"/>
                <a:ext cx="370800" cy="3232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DA357644-0AED-144D-A5F8-B94F55C5D88B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6207493" y="4768133"/>
                  <a:ext cx="40140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C06F0A47-5807-A847-946F-41642719618A}"/>
                    </a:ext>
                  </a:extLst>
                </p14:cNvPr>
                <p14:cNvContentPartPr/>
                <p14:nvPr/>
              </p14:nvContentPartPr>
              <p14:xfrm>
                <a:off x="6709693" y="4757693"/>
                <a:ext cx="572040" cy="3484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C06F0A47-5807-A847-946F-41642719618A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6694573" y="4742213"/>
                  <a:ext cx="60228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CB02654-62A3-0C43-BDCE-E8341DBB78AB}"/>
                    </a:ext>
                  </a:extLst>
                </p14:cNvPr>
                <p14:cNvContentPartPr/>
                <p14:nvPr/>
              </p14:nvContentPartPr>
              <p14:xfrm>
                <a:off x="7275973" y="4592813"/>
                <a:ext cx="349560" cy="3232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CB02654-62A3-0C43-BDCE-E8341DBB78AB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7260493" y="4577693"/>
                  <a:ext cx="38016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B59A139-6EB0-B346-9A19-3713C27CF2A9}"/>
                    </a:ext>
                  </a:extLst>
                </p14:cNvPr>
                <p14:cNvContentPartPr/>
                <p14:nvPr/>
              </p14:nvContentPartPr>
              <p14:xfrm>
                <a:off x="7540573" y="4809893"/>
                <a:ext cx="84960" cy="1695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5B59A139-6EB0-B346-9A19-3713C27CF2A9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7525093" y="4794773"/>
                  <a:ext cx="1155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AFBC393-8CF1-F549-84C8-0D96D977E17B}"/>
                    </a:ext>
                  </a:extLst>
                </p14:cNvPr>
                <p14:cNvContentPartPr/>
                <p14:nvPr/>
              </p14:nvContentPartPr>
              <p14:xfrm>
                <a:off x="7783933" y="4609013"/>
                <a:ext cx="206640" cy="3283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AFBC393-8CF1-F549-84C8-0D96D977E17B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7768453" y="4593533"/>
                  <a:ext cx="23724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4E38286B-C144-F947-AA05-2A0DA82BE201}"/>
                    </a:ext>
                  </a:extLst>
                </p14:cNvPr>
                <p14:cNvContentPartPr/>
                <p14:nvPr/>
              </p14:nvContentPartPr>
              <p14:xfrm>
                <a:off x="7752253" y="4799453"/>
                <a:ext cx="381240" cy="1008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4E38286B-C144-F947-AA05-2A0DA82BE201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7736773" y="4783973"/>
                  <a:ext cx="4118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2FF07B33-72AA-554D-A277-8CECF73BF114}"/>
                    </a:ext>
                  </a:extLst>
                </p14:cNvPr>
                <p14:cNvContentPartPr/>
                <p14:nvPr/>
              </p14:nvContentPartPr>
              <p14:xfrm>
                <a:off x="8212333" y="4625213"/>
                <a:ext cx="26640" cy="2854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2FF07B33-72AA-554D-A277-8CECF73BF114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8197213" y="4610093"/>
                  <a:ext cx="572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009D3E47-A0A1-CC4E-A4B1-94A13325784E}"/>
                    </a:ext>
                  </a:extLst>
                </p14:cNvPr>
                <p14:cNvContentPartPr/>
                <p14:nvPr/>
              </p14:nvContentPartPr>
              <p14:xfrm>
                <a:off x="8164813" y="4767773"/>
                <a:ext cx="111600" cy="428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009D3E47-A0A1-CC4E-A4B1-94A13325784E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8149693" y="4752293"/>
                  <a:ext cx="1418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2C17A6D7-ED5A-714B-8622-E3DF175B37A3}"/>
                    </a:ext>
                  </a:extLst>
                </p14:cNvPr>
                <p14:cNvContentPartPr/>
                <p14:nvPr/>
              </p14:nvContentPartPr>
              <p14:xfrm>
                <a:off x="8276053" y="4778213"/>
                <a:ext cx="74520" cy="1166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2C17A6D7-ED5A-714B-8622-E3DF175B37A3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8260573" y="4763093"/>
                  <a:ext cx="1051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8774DD79-01E3-434F-BABB-CC1771D65BBA}"/>
                    </a:ext>
                  </a:extLst>
                </p14:cNvPr>
                <p14:cNvContentPartPr/>
                <p14:nvPr/>
              </p14:nvContentPartPr>
              <p14:xfrm>
                <a:off x="8392333" y="4762373"/>
                <a:ext cx="106200" cy="1432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8774DD79-01E3-434F-BABB-CC1771D65BBA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8372173" y="4741853"/>
                  <a:ext cx="1468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EDBEA3CA-A709-4545-B6FD-683B4DF987DA}"/>
                    </a:ext>
                  </a:extLst>
                </p14:cNvPr>
                <p14:cNvContentPartPr/>
                <p14:nvPr/>
              </p14:nvContentPartPr>
              <p14:xfrm>
                <a:off x="8503573" y="4809893"/>
                <a:ext cx="243720" cy="1116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EDBEA3CA-A709-4545-B6FD-683B4DF987DA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8488453" y="4794773"/>
                  <a:ext cx="2743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5912F3A-0522-3543-9FEC-F80DFF8EBDCB}"/>
                    </a:ext>
                  </a:extLst>
                </p14:cNvPr>
                <p14:cNvContentPartPr/>
                <p14:nvPr/>
              </p14:nvContentPartPr>
              <p14:xfrm>
                <a:off x="5921293" y="5149373"/>
                <a:ext cx="153720" cy="1350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5912F3A-0522-3543-9FEC-F80DFF8EBDCB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5905813" y="5133893"/>
                  <a:ext cx="1843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05AF67CF-122C-2E43-BD8D-7B761564B61B}"/>
                    </a:ext>
                  </a:extLst>
                </p14:cNvPr>
                <p14:cNvContentPartPr/>
                <p14:nvPr/>
              </p14:nvContentPartPr>
              <p14:xfrm>
                <a:off x="6064213" y="5201573"/>
                <a:ext cx="143280" cy="795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05AF67CF-122C-2E43-BD8D-7B761564B61B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6048733" y="5186453"/>
                  <a:ext cx="17388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3B1F5597-61C5-F540-85E2-9393DED75735}"/>
                    </a:ext>
                  </a:extLst>
                </p14:cNvPr>
                <p14:cNvContentPartPr/>
                <p14:nvPr/>
              </p14:nvContentPartPr>
              <p14:xfrm>
                <a:off x="6265093" y="5197973"/>
                <a:ext cx="116640" cy="1890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3B1F5597-61C5-F540-85E2-9393DED75735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6249973" y="5182853"/>
                  <a:ext cx="14724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BD67FCB7-BA73-3642-89D9-3D4F8DACCB20}"/>
                    </a:ext>
                  </a:extLst>
                </p14:cNvPr>
                <p14:cNvContentPartPr/>
                <p14:nvPr/>
              </p14:nvContentPartPr>
              <p14:xfrm>
                <a:off x="6386773" y="5201573"/>
                <a:ext cx="169560" cy="795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D67FCB7-BA73-3642-89D9-3D4F8DACCB20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6371653" y="5186453"/>
                  <a:ext cx="2001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35A5575B-E7E4-A84A-A8BE-105324937A1E}"/>
                    </a:ext>
                  </a:extLst>
                </p14:cNvPr>
                <p14:cNvContentPartPr/>
                <p14:nvPr/>
              </p14:nvContentPartPr>
              <p14:xfrm>
                <a:off x="6561373" y="5196173"/>
                <a:ext cx="471240" cy="957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35A5575B-E7E4-A84A-A8BE-105324937A1E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6546253" y="5181053"/>
                  <a:ext cx="5018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0BE45BDE-C5A2-6F46-BF30-23A2D88E6349}"/>
                    </a:ext>
                  </a:extLst>
                </p14:cNvPr>
                <p14:cNvContentPartPr/>
                <p14:nvPr/>
              </p14:nvContentPartPr>
              <p14:xfrm>
                <a:off x="7053493" y="5101133"/>
                <a:ext cx="10800" cy="20160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0BE45BDE-C5A2-6F46-BF30-23A2D88E6349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7038373" y="5085653"/>
                  <a:ext cx="414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098E762C-90C6-1E4E-B08E-68FD4DE290F3}"/>
                    </a:ext>
                  </a:extLst>
                </p14:cNvPr>
                <p14:cNvContentPartPr/>
                <p14:nvPr/>
              </p14:nvContentPartPr>
              <p14:xfrm>
                <a:off x="7037653" y="5233253"/>
                <a:ext cx="233280" cy="691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098E762C-90C6-1E4E-B08E-68FD4DE290F3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7022533" y="5218133"/>
                  <a:ext cx="2635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89703BF8-416F-4942-8592-2A7670CCEF0E}"/>
                    </a:ext>
                  </a:extLst>
                </p14:cNvPr>
                <p14:cNvContentPartPr/>
                <p14:nvPr/>
              </p14:nvContentPartPr>
              <p14:xfrm>
                <a:off x="7318093" y="5084933"/>
                <a:ext cx="360" cy="2174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89703BF8-416F-4942-8592-2A7670CCEF0E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7302973" y="5069813"/>
                  <a:ext cx="3096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C9A70153-3580-8641-92BD-72EA084B4C9E}"/>
                    </a:ext>
                  </a:extLst>
                </p14:cNvPr>
                <p14:cNvContentPartPr/>
                <p14:nvPr/>
              </p14:nvContentPartPr>
              <p14:xfrm>
                <a:off x="7307653" y="5222813"/>
                <a:ext cx="74520" cy="745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C9A70153-3580-8641-92BD-72EA084B4C9E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7292533" y="5207333"/>
                  <a:ext cx="1051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A5E4BDAF-1278-D44C-9221-5B1BE096FA1B}"/>
                    </a:ext>
                  </a:extLst>
                </p14:cNvPr>
                <p14:cNvContentPartPr/>
                <p14:nvPr/>
              </p14:nvContentPartPr>
              <p14:xfrm>
                <a:off x="7376413" y="5064053"/>
                <a:ext cx="5760" cy="478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A5E4BDAF-1278-D44C-9221-5B1BE096FA1B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7361293" y="5048573"/>
                  <a:ext cx="3600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9D84B27B-A2A5-FA4D-AF16-F83DCCADD658}"/>
                    </a:ext>
                  </a:extLst>
                </p14:cNvPr>
                <p14:cNvContentPartPr/>
                <p14:nvPr/>
              </p14:nvContentPartPr>
              <p14:xfrm>
                <a:off x="7429333" y="5196173"/>
                <a:ext cx="254520" cy="1008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9D84B27B-A2A5-FA4D-AF16-F83DCCADD658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7414213" y="5181053"/>
                  <a:ext cx="2847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8387DCD0-5874-B441-A039-34E57F448D42}"/>
                    </a:ext>
                  </a:extLst>
                </p14:cNvPr>
                <p14:cNvContentPartPr/>
                <p14:nvPr/>
              </p14:nvContentPartPr>
              <p14:xfrm>
                <a:off x="7746853" y="5196173"/>
                <a:ext cx="121320" cy="1008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8387DCD0-5874-B441-A039-34E57F448D42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7731733" y="5181053"/>
                  <a:ext cx="1519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D132FCCA-B41B-1541-A5B6-B78D3C9DA1D9}"/>
                    </a:ext>
                  </a:extLst>
                </p14:cNvPr>
                <p14:cNvContentPartPr/>
                <p14:nvPr/>
              </p14:nvContentPartPr>
              <p14:xfrm>
                <a:off x="1857253" y="4026893"/>
                <a:ext cx="7111800" cy="16725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D132FCCA-B41B-1541-A5B6-B78D3C9DA1D9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836733" y="4006373"/>
                  <a:ext cx="7152480" cy="1713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79840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D0CA4-C0C0-864D-BB33-FF2B59638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 of 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8FFE9-E7F5-534F-9161-83C4C0131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Overcoming the limitations of linear models by applying the linear model to transformations on the features, </a:t>
            </a:r>
            <a:r>
              <a:rPr lang="en-US" b="1" dirty="0"/>
              <a:t>x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One approach:</a:t>
            </a:r>
            <a:r>
              <a:rPr lang="en-US" dirty="0"/>
              <a:t> Apply a generic transformation (polynomial expansion, kernel machines such as radial basis, etc.)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Deep learning approach: </a:t>
            </a:r>
            <a:r>
              <a:rPr lang="en-US" dirty="0"/>
              <a:t>Learn the transformation through multiple layers of transformations whose weights are adjusted in the training process.</a:t>
            </a:r>
          </a:p>
          <a:p>
            <a:pPr lvl="1"/>
            <a:r>
              <a:rPr lang="en-US" b="1" dirty="0"/>
              <a:t>Does not assume convexity. Often will not find the globally optimal result, but this is OK.</a:t>
            </a:r>
          </a:p>
        </p:txBody>
      </p:sp>
    </p:spTree>
    <p:extLst>
      <p:ext uri="{BB962C8B-B14F-4D97-AF65-F5344CB8AC3E}">
        <p14:creationId xmlns:p14="http://schemas.microsoft.com/office/powerpoint/2010/main" val="4119134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76C60-2139-5243-A30D-9A385AB71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Unit of Deep Learning: Neuron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47858F8-B177-AF45-9C97-C2E715E2B461}"/>
              </a:ext>
            </a:extLst>
          </p:cNvPr>
          <p:cNvGrpSpPr/>
          <p:nvPr/>
        </p:nvGrpSpPr>
        <p:grpSpPr>
          <a:xfrm>
            <a:off x="3524053" y="3730613"/>
            <a:ext cx="597600" cy="1195560"/>
            <a:chOff x="3524053" y="3730613"/>
            <a:chExt cx="597600" cy="119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F08ACD6-2AF8-1A4F-ADC6-1033AA884A74}"/>
                    </a:ext>
                  </a:extLst>
                </p14:cNvPr>
                <p14:cNvContentPartPr/>
                <p14:nvPr/>
              </p14:nvContentPartPr>
              <p14:xfrm>
                <a:off x="3846973" y="4561853"/>
                <a:ext cx="42840" cy="211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F08ACD6-2AF8-1A4F-ADC6-1033AA884A7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816013" y="4531253"/>
                  <a:ext cx="10404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FE6154C-E709-B144-B7C1-33AEE7860607}"/>
                    </a:ext>
                  </a:extLst>
                </p14:cNvPr>
                <p14:cNvContentPartPr/>
                <p14:nvPr/>
              </p14:nvContentPartPr>
              <p14:xfrm>
                <a:off x="3783253" y="4524053"/>
                <a:ext cx="95760" cy="795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FE6154C-E709-B144-B7C1-33AEE786060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752653" y="4493453"/>
                  <a:ext cx="1569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731DC82-E8D4-A045-8618-7350BED93111}"/>
                    </a:ext>
                  </a:extLst>
                </p14:cNvPr>
                <p14:cNvContentPartPr/>
                <p14:nvPr/>
              </p14:nvContentPartPr>
              <p14:xfrm>
                <a:off x="3783253" y="4746533"/>
                <a:ext cx="74520" cy="16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731DC82-E8D4-A045-8618-7350BED9311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52653" y="4715933"/>
                  <a:ext cx="13572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5C2C510-7EE1-EB42-8973-EE96E5AF4ABD}"/>
                    </a:ext>
                  </a:extLst>
                </p14:cNvPr>
                <p14:cNvContentPartPr/>
                <p14:nvPr/>
              </p14:nvContentPartPr>
              <p14:xfrm>
                <a:off x="3799093" y="4719893"/>
                <a:ext cx="180360" cy="16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5C2C510-7EE1-EB42-8973-EE96E5AF4AB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768493" y="4689293"/>
                  <a:ext cx="2415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0C1B574-A99C-724F-BED8-F94EB55B8461}"/>
                    </a:ext>
                  </a:extLst>
                </p14:cNvPr>
                <p14:cNvContentPartPr/>
                <p14:nvPr/>
              </p14:nvContentPartPr>
              <p14:xfrm>
                <a:off x="3524053" y="4434413"/>
                <a:ext cx="597600" cy="491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0C1B574-A99C-724F-BED8-F94EB55B846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493453" y="4403453"/>
                  <a:ext cx="659160" cy="55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DE805D3-9A03-A547-8CAB-639C1E9B9828}"/>
                    </a:ext>
                  </a:extLst>
                </p14:cNvPr>
                <p14:cNvContentPartPr/>
                <p14:nvPr/>
              </p14:nvContentPartPr>
              <p14:xfrm>
                <a:off x="3831133" y="3730613"/>
                <a:ext cx="148680" cy="5400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DE805D3-9A03-A547-8CAB-639C1E9B982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800173" y="3699653"/>
                  <a:ext cx="209880" cy="60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5845187-83F0-3944-8D64-E98D55C7206F}"/>
              </a:ext>
            </a:extLst>
          </p:cNvPr>
          <p:cNvGrpSpPr/>
          <p:nvPr/>
        </p:nvGrpSpPr>
        <p:grpSpPr>
          <a:xfrm>
            <a:off x="2269813" y="2380973"/>
            <a:ext cx="2191320" cy="1667520"/>
            <a:chOff x="2269813" y="2380973"/>
            <a:chExt cx="2191320" cy="166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80C9706-4CDB-6A46-97C6-4FD81D05A0F0}"/>
                    </a:ext>
                  </a:extLst>
                </p14:cNvPr>
                <p14:cNvContentPartPr/>
                <p14:nvPr/>
              </p14:nvContentPartPr>
              <p14:xfrm>
                <a:off x="3555733" y="2714333"/>
                <a:ext cx="905400" cy="9262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80C9706-4CDB-6A46-97C6-4FD81D05A0F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514693" y="2673653"/>
                  <a:ext cx="987120" cy="10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A018C1A-3DF7-AA4A-ADA4-6E9160A62790}"/>
                    </a:ext>
                  </a:extLst>
                </p14:cNvPr>
                <p14:cNvContentPartPr/>
                <p14:nvPr/>
              </p14:nvContentPartPr>
              <p14:xfrm>
                <a:off x="3756973" y="2984333"/>
                <a:ext cx="243720" cy="3708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A018C1A-3DF7-AA4A-ADA4-6E9160A6279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715933" y="2943293"/>
                  <a:ext cx="32580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15A3356-A09C-CF41-B4BD-18BE7BAAE1ED}"/>
                    </a:ext>
                  </a:extLst>
                </p14:cNvPr>
                <p14:cNvContentPartPr/>
                <p14:nvPr/>
              </p14:nvContentPartPr>
              <p14:xfrm>
                <a:off x="3915733" y="2957693"/>
                <a:ext cx="122040" cy="216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15A3356-A09C-CF41-B4BD-18BE7BAAE1E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874693" y="2917013"/>
                  <a:ext cx="2041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FB737AD-E402-914E-BAD0-32FD337D952B}"/>
                    </a:ext>
                  </a:extLst>
                </p14:cNvPr>
                <p14:cNvContentPartPr/>
                <p14:nvPr/>
              </p14:nvContentPartPr>
              <p14:xfrm>
                <a:off x="4047853" y="2984333"/>
                <a:ext cx="5760" cy="42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FB737AD-E402-914E-BAD0-32FD337D952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06813" y="2943293"/>
                  <a:ext cx="874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6B92374-C644-9745-8606-03424423D4B1}"/>
                    </a:ext>
                  </a:extLst>
                </p14:cNvPr>
                <p14:cNvContentPartPr/>
                <p14:nvPr/>
              </p14:nvContentPartPr>
              <p14:xfrm>
                <a:off x="3994933" y="3312293"/>
                <a:ext cx="10800" cy="691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6B92374-C644-9745-8606-03424423D4B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964333" y="3281693"/>
                  <a:ext cx="723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D2E143E-6D2F-AA40-9E7B-0A1D7E2E14F2}"/>
                    </a:ext>
                  </a:extLst>
                </p14:cNvPr>
                <p14:cNvContentPartPr/>
                <p14:nvPr/>
              </p14:nvContentPartPr>
              <p14:xfrm>
                <a:off x="2455213" y="2380973"/>
                <a:ext cx="825840" cy="4662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D2E143E-6D2F-AA40-9E7B-0A1D7E2E14F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424613" y="2350373"/>
                  <a:ext cx="88704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F22B96B-437D-A948-8EA2-151C4589BADC}"/>
                    </a:ext>
                  </a:extLst>
                </p14:cNvPr>
                <p14:cNvContentPartPr/>
                <p14:nvPr/>
              </p14:nvContentPartPr>
              <p14:xfrm>
                <a:off x="2269813" y="3169373"/>
                <a:ext cx="1032120" cy="201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F22B96B-437D-A948-8EA2-151C4589BAD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39213" y="3138773"/>
                  <a:ext cx="10936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7C8D0CA-AB45-2542-A04D-90ED3D8603CD}"/>
                    </a:ext>
                  </a:extLst>
                </p14:cNvPr>
                <p14:cNvContentPartPr/>
                <p14:nvPr/>
              </p14:nvContentPartPr>
              <p14:xfrm>
                <a:off x="2423533" y="3518933"/>
                <a:ext cx="931680" cy="529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7C8D0CA-AB45-2542-A04D-90ED3D8603C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392573" y="3487973"/>
                  <a:ext cx="992880" cy="59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FBA672D-2BD2-5E44-8F1C-5AED54CC79E6}"/>
              </a:ext>
            </a:extLst>
          </p:cNvPr>
          <p:cNvGrpSpPr/>
          <p:nvPr/>
        </p:nvGrpSpPr>
        <p:grpSpPr>
          <a:xfrm>
            <a:off x="2761933" y="2238053"/>
            <a:ext cx="217440" cy="154080"/>
            <a:chOff x="2761933" y="2238053"/>
            <a:chExt cx="217440" cy="15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C759C53-70CB-EA43-BBB2-F471FCBA8ED6}"/>
                    </a:ext>
                  </a:extLst>
                </p14:cNvPr>
                <p14:cNvContentPartPr/>
                <p14:nvPr/>
              </p14:nvContentPartPr>
              <p14:xfrm>
                <a:off x="2761933" y="2238053"/>
                <a:ext cx="137880" cy="745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C759C53-70CB-EA43-BBB2-F471FCBA8ED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746813" y="2222933"/>
                  <a:ext cx="1684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9E12E9A-2110-1945-BCF6-4B9D11598750}"/>
                    </a:ext>
                  </a:extLst>
                </p14:cNvPr>
                <p14:cNvContentPartPr/>
                <p14:nvPr/>
              </p14:nvContentPartPr>
              <p14:xfrm>
                <a:off x="2957773" y="2318333"/>
                <a:ext cx="21600" cy="73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9E12E9A-2110-1945-BCF6-4B9D1159875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937613" y="2297813"/>
                  <a:ext cx="62280" cy="11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3D83A28-1FE4-D548-94A7-B3B4DF100744}"/>
              </a:ext>
            </a:extLst>
          </p:cNvPr>
          <p:cNvGrpSpPr/>
          <p:nvPr/>
        </p:nvGrpSpPr>
        <p:grpSpPr>
          <a:xfrm>
            <a:off x="2455213" y="2910173"/>
            <a:ext cx="360000" cy="196200"/>
            <a:chOff x="2455213" y="2910173"/>
            <a:chExt cx="360000" cy="19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847094E-8974-8A45-AA4E-AE4C6111CABF}"/>
                    </a:ext>
                  </a:extLst>
                </p14:cNvPr>
                <p14:cNvContentPartPr/>
                <p14:nvPr/>
              </p14:nvContentPartPr>
              <p14:xfrm>
                <a:off x="2455213" y="2910173"/>
                <a:ext cx="116640" cy="1166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847094E-8974-8A45-AA4E-AE4C6111CAB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439733" y="2895053"/>
                  <a:ext cx="1472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B97B7E6-8216-BD4C-9A86-A040C20602E2}"/>
                    </a:ext>
                  </a:extLst>
                </p14:cNvPr>
                <p14:cNvContentPartPr/>
                <p14:nvPr/>
              </p14:nvContentPartPr>
              <p14:xfrm>
                <a:off x="2640253" y="3000173"/>
                <a:ext cx="174960" cy="1062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B97B7E6-8216-BD4C-9A86-A040C20602E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625133" y="2985053"/>
                  <a:ext cx="205560" cy="13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B575842-814D-7D4A-AEAE-BBE1C8E51396}"/>
              </a:ext>
            </a:extLst>
          </p:cNvPr>
          <p:cNvGrpSpPr/>
          <p:nvPr/>
        </p:nvGrpSpPr>
        <p:grpSpPr>
          <a:xfrm>
            <a:off x="2444413" y="3566453"/>
            <a:ext cx="349200" cy="169560"/>
            <a:chOff x="2444413" y="3566453"/>
            <a:chExt cx="349200" cy="16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C20D27B-02B5-6D49-96F6-D04E25F11783}"/>
                    </a:ext>
                  </a:extLst>
                </p14:cNvPr>
                <p14:cNvContentPartPr/>
                <p14:nvPr/>
              </p14:nvContentPartPr>
              <p14:xfrm>
                <a:off x="2444413" y="3566453"/>
                <a:ext cx="153720" cy="1116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C20D27B-02B5-6D49-96F6-D04E25F1178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429293" y="3551333"/>
                  <a:ext cx="1843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02E2555-6AE3-A240-AA6D-A683DE2CE792}"/>
                    </a:ext>
                  </a:extLst>
                </p14:cNvPr>
                <p14:cNvContentPartPr/>
                <p14:nvPr/>
              </p14:nvContentPartPr>
              <p14:xfrm>
                <a:off x="2661493" y="3613973"/>
                <a:ext cx="132120" cy="122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02E2555-6AE3-A240-AA6D-A683DE2CE79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646373" y="3598853"/>
                  <a:ext cx="162720" cy="152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238CEEF-56BE-8243-ACE5-29878CFFC0AF}"/>
                  </a:ext>
                </a:extLst>
              </p14:cNvPr>
              <p14:cNvContentPartPr/>
              <p14:nvPr/>
            </p14:nvContentPartPr>
            <p14:xfrm>
              <a:off x="4471213" y="3153533"/>
              <a:ext cx="1614240" cy="1749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238CEEF-56BE-8243-ACE5-29878CFFC0AF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430173" y="3112493"/>
                <a:ext cx="1696320" cy="25704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 87">
            <a:extLst>
              <a:ext uri="{FF2B5EF4-FFF2-40B4-BE49-F238E27FC236}">
                <a16:creationId xmlns:a16="http://schemas.microsoft.com/office/drawing/2014/main" id="{E25F1509-D5E3-FE45-9203-33E12A924DA9}"/>
              </a:ext>
            </a:extLst>
          </p:cNvPr>
          <p:cNvGrpSpPr/>
          <p:nvPr/>
        </p:nvGrpSpPr>
        <p:grpSpPr>
          <a:xfrm>
            <a:off x="6339253" y="3910973"/>
            <a:ext cx="3090600" cy="1116000"/>
            <a:chOff x="6339253" y="3910973"/>
            <a:chExt cx="3090600" cy="111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0569FD8-4E9D-6E49-8B51-C97BAAC8AB0E}"/>
                    </a:ext>
                  </a:extLst>
                </p14:cNvPr>
                <p14:cNvContentPartPr/>
                <p14:nvPr/>
              </p14:nvContentPartPr>
              <p14:xfrm>
                <a:off x="6884293" y="3941933"/>
                <a:ext cx="2460960" cy="7887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0569FD8-4E9D-6E49-8B51-C97BAAC8AB0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869173" y="3926813"/>
                  <a:ext cx="2491560" cy="81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C7BFA80-0D61-1F41-B697-2A7A212DC5D6}"/>
                    </a:ext>
                  </a:extLst>
                </p14:cNvPr>
                <p14:cNvContentPartPr/>
                <p14:nvPr/>
              </p14:nvContentPartPr>
              <p14:xfrm>
                <a:off x="9027373" y="4889453"/>
                <a:ext cx="153720" cy="90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C7BFA80-0D61-1F41-B697-2A7A212DC5D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012253" y="4873973"/>
                  <a:ext cx="1843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78BB20D-01AD-8B42-AE60-2E726E09800A}"/>
                    </a:ext>
                  </a:extLst>
                </p14:cNvPr>
                <p14:cNvContentPartPr/>
                <p14:nvPr/>
              </p14:nvContentPartPr>
              <p14:xfrm>
                <a:off x="9006133" y="4841573"/>
                <a:ext cx="169560" cy="1854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78BB20D-01AD-8B42-AE60-2E726E09800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991013" y="4826453"/>
                  <a:ext cx="2001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133563F-02F6-DF45-B549-74718390D918}"/>
                    </a:ext>
                  </a:extLst>
                </p14:cNvPr>
                <p14:cNvContentPartPr/>
                <p14:nvPr/>
              </p14:nvContentPartPr>
              <p14:xfrm>
                <a:off x="6408013" y="3910973"/>
                <a:ext cx="111600" cy="2484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133563F-02F6-DF45-B549-74718390D91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387493" y="3890453"/>
                  <a:ext cx="15228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8A215B2-9A1A-DE49-86BA-4C10D82A2FB4}"/>
                    </a:ext>
                  </a:extLst>
                </p14:cNvPr>
                <p14:cNvContentPartPr/>
                <p14:nvPr/>
              </p14:nvContentPartPr>
              <p14:xfrm>
                <a:off x="6339253" y="4058573"/>
                <a:ext cx="159120" cy="428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8A215B2-9A1A-DE49-86BA-4C10D82A2FB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324133" y="4043453"/>
                  <a:ext cx="18972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5D11B9D-A927-9E4A-8554-EE6838069F2F}"/>
                    </a:ext>
                  </a:extLst>
                </p14:cNvPr>
                <p14:cNvContentPartPr/>
                <p14:nvPr/>
              </p14:nvContentPartPr>
              <p14:xfrm>
                <a:off x="6540493" y="3926093"/>
                <a:ext cx="42840" cy="1908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5D11B9D-A927-9E4A-8554-EE6838069F2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519973" y="3905933"/>
                  <a:ext cx="8352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8F9390C-6A0B-5949-83AA-9D5D89099167}"/>
                    </a:ext>
                  </a:extLst>
                </p14:cNvPr>
                <p14:cNvContentPartPr/>
                <p14:nvPr/>
              </p14:nvContentPartPr>
              <p14:xfrm>
                <a:off x="6630133" y="4026893"/>
                <a:ext cx="143280" cy="691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8F9390C-6A0B-5949-83AA-9D5D8909916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615013" y="4011413"/>
                  <a:ext cx="1738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42EE226-9C71-2541-B4B0-252F790906EE}"/>
                    </a:ext>
                  </a:extLst>
                </p14:cNvPr>
                <p14:cNvContentPartPr/>
                <p14:nvPr/>
              </p14:nvContentPartPr>
              <p14:xfrm>
                <a:off x="6635533" y="4026893"/>
                <a:ext cx="95760" cy="1166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42EE226-9C71-2541-B4B0-252F790906E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620413" y="4011413"/>
                  <a:ext cx="1260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AAB3B32-BE5A-A141-A466-89B557668164}"/>
                    </a:ext>
                  </a:extLst>
                </p14:cNvPr>
                <p14:cNvContentPartPr/>
                <p14:nvPr/>
              </p14:nvContentPartPr>
              <p14:xfrm>
                <a:off x="6863053" y="3915653"/>
                <a:ext cx="174960" cy="1062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AAB3B32-BE5A-A141-A466-89B55766816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842893" y="3895133"/>
                  <a:ext cx="2156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7223DAF-E714-534B-9672-EBB3CD780C4C}"/>
                    </a:ext>
                  </a:extLst>
                </p14:cNvPr>
                <p14:cNvContentPartPr/>
                <p14:nvPr/>
              </p14:nvContentPartPr>
              <p14:xfrm>
                <a:off x="9249493" y="4645733"/>
                <a:ext cx="180360" cy="1537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7223DAF-E714-534B-9672-EBB3CD780C4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234373" y="4630613"/>
                  <a:ext cx="2106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40DE2A6-2DE7-7C47-9C7E-C632A441899F}"/>
                    </a:ext>
                  </a:extLst>
                </p14:cNvPr>
                <p14:cNvContentPartPr/>
                <p14:nvPr/>
              </p14:nvContentPartPr>
              <p14:xfrm>
                <a:off x="7064293" y="4053173"/>
                <a:ext cx="1825920" cy="4978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40DE2A6-2DE7-7C47-9C7E-C632A441899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043773" y="4033013"/>
                  <a:ext cx="1866600" cy="53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8E7EB0C7-AA1E-724D-8121-6695D98CF554}"/>
              </a:ext>
            </a:extLst>
          </p:cNvPr>
          <p:cNvGrpSpPr/>
          <p:nvPr/>
        </p:nvGrpSpPr>
        <p:grpSpPr>
          <a:xfrm>
            <a:off x="6085093" y="2439293"/>
            <a:ext cx="3842280" cy="2757240"/>
            <a:chOff x="6085093" y="2439293"/>
            <a:chExt cx="3842280" cy="275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0CEF232-6BBB-3840-ABCF-FB409817EB72}"/>
                    </a:ext>
                  </a:extLst>
                </p14:cNvPr>
                <p14:cNvContentPartPr/>
                <p14:nvPr/>
              </p14:nvContentPartPr>
              <p14:xfrm>
                <a:off x="6836773" y="2746733"/>
                <a:ext cx="111600" cy="2797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0CEF232-6BBB-3840-ABCF-FB409817EB72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795733" y="2705693"/>
                  <a:ext cx="19332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1FCBED3-7B76-BF42-B889-6AD91F7BF9A6}"/>
                    </a:ext>
                  </a:extLst>
                </p14:cNvPr>
                <p14:cNvContentPartPr/>
                <p14:nvPr/>
              </p14:nvContentPartPr>
              <p14:xfrm>
                <a:off x="6804733" y="2920973"/>
                <a:ext cx="127440" cy="320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1FCBED3-7B76-BF42-B889-6AD91F7BF9A6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764053" y="2879933"/>
                  <a:ext cx="2091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99CA4EF-B5DE-1249-A6C9-420C5037B9AF}"/>
                    </a:ext>
                  </a:extLst>
                </p14:cNvPr>
                <p14:cNvContentPartPr/>
                <p14:nvPr/>
              </p14:nvContentPartPr>
              <p14:xfrm>
                <a:off x="6968893" y="2904773"/>
                <a:ext cx="190800" cy="132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99CA4EF-B5DE-1249-A6C9-420C5037B9A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938293" y="2874173"/>
                  <a:ext cx="2523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72DDAA5-735A-7D45-AEF4-511804DD305C}"/>
                    </a:ext>
                  </a:extLst>
                </p14:cNvPr>
                <p14:cNvContentPartPr/>
                <p14:nvPr/>
              </p14:nvContentPartPr>
              <p14:xfrm>
                <a:off x="7233493" y="2743133"/>
                <a:ext cx="26640" cy="2786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72DDAA5-735A-7D45-AEF4-511804DD305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192453" y="2702453"/>
                  <a:ext cx="10872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BE6E393-D5F6-9646-A383-72694A015E50}"/>
                    </a:ext>
                  </a:extLst>
                </p14:cNvPr>
                <p14:cNvContentPartPr/>
                <p14:nvPr/>
              </p14:nvContentPartPr>
              <p14:xfrm>
                <a:off x="7196413" y="2900093"/>
                <a:ext cx="222480" cy="1033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BE6E393-D5F6-9646-A383-72694A015E50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155373" y="2859413"/>
                  <a:ext cx="3045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C9A9F4C-9035-5342-A250-56E521D3ADC4}"/>
                    </a:ext>
                  </a:extLst>
                </p14:cNvPr>
                <p14:cNvContentPartPr/>
                <p14:nvPr/>
              </p14:nvContentPartPr>
              <p14:xfrm>
                <a:off x="7381813" y="2740973"/>
                <a:ext cx="10800" cy="586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C9A9F4C-9035-5342-A250-56E521D3ADC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340773" y="2699933"/>
                  <a:ext cx="928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8AF8352-99C6-F143-8C1B-A95261CF5487}"/>
                    </a:ext>
                  </a:extLst>
                </p14:cNvPr>
                <p14:cNvContentPartPr/>
                <p14:nvPr/>
              </p14:nvContentPartPr>
              <p14:xfrm>
                <a:off x="7492693" y="2846813"/>
                <a:ext cx="143280" cy="1432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8AF8352-99C6-F143-8C1B-A95261CF5487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462093" y="2816213"/>
                  <a:ext cx="2044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3ACFF87-2275-3F45-A5A8-9A16C0A1B9DE}"/>
                    </a:ext>
                  </a:extLst>
                </p14:cNvPr>
                <p14:cNvContentPartPr/>
                <p14:nvPr/>
              </p14:nvContentPartPr>
              <p14:xfrm>
                <a:off x="7646413" y="2868053"/>
                <a:ext cx="169560" cy="79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3ACFF87-2275-3F45-A5A8-9A16C0A1B9DE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615453" y="2837093"/>
                  <a:ext cx="2311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3EA6828-E6B2-A946-963F-5FC7C1B635D5}"/>
                    </a:ext>
                  </a:extLst>
                </p14:cNvPr>
                <p14:cNvContentPartPr/>
                <p14:nvPr/>
              </p14:nvContentPartPr>
              <p14:xfrm>
                <a:off x="7852693" y="2662133"/>
                <a:ext cx="47880" cy="3430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3EA6828-E6B2-A946-963F-5FC7C1B635D5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822093" y="2631533"/>
                  <a:ext cx="10944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A1E5B88-3F32-A046-9EBB-7BE806CF27EA}"/>
                    </a:ext>
                  </a:extLst>
                </p14:cNvPr>
                <p14:cNvContentPartPr/>
                <p14:nvPr/>
              </p14:nvContentPartPr>
              <p14:xfrm>
                <a:off x="7815613" y="2846813"/>
                <a:ext cx="159120" cy="1008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A1E5B88-3F32-A046-9EBB-7BE806CF27EA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785013" y="2816213"/>
                  <a:ext cx="2203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5C2B04D-EBA2-904C-A345-185EDC24A539}"/>
                    </a:ext>
                  </a:extLst>
                </p14:cNvPr>
                <p14:cNvContentPartPr/>
                <p14:nvPr/>
              </p14:nvContentPartPr>
              <p14:xfrm>
                <a:off x="7958533" y="2693453"/>
                <a:ext cx="360" cy="428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5C2B04D-EBA2-904C-A345-185EDC24A539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927933" y="2662493"/>
                  <a:ext cx="615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1F4C7A1-4721-0741-B64C-1B6EAE518074}"/>
                    </a:ext>
                  </a:extLst>
                </p14:cNvPr>
                <p14:cNvContentPartPr/>
                <p14:nvPr/>
              </p14:nvContentPartPr>
              <p14:xfrm>
                <a:off x="8069773" y="2820173"/>
                <a:ext cx="392040" cy="1486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1F4C7A1-4721-0741-B64C-1B6EAE51807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028733" y="2779493"/>
                  <a:ext cx="47376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6DB230A-FC5C-0847-8872-E408D4428DF8}"/>
                    </a:ext>
                  </a:extLst>
                </p14:cNvPr>
                <p14:cNvContentPartPr/>
                <p14:nvPr/>
              </p14:nvContentPartPr>
              <p14:xfrm>
                <a:off x="7016413" y="3254333"/>
                <a:ext cx="222480" cy="2966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6DB230A-FC5C-0847-8872-E408D4428DF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975733" y="3213293"/>
                  <a:ext cx="30456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A329471-71DE-4F42-A27A-C3A084714246}"/>
                    </a:ext>
                  </a:extLst>
                </p14:cNvPr>
                <p14:cNvContentPartPr/>
                <p14:nvPr/>
              </p14:nvContentPartPr>
              <p14:xfrm>
                <a:off x="6974293" y="3433973"/>
                <a:ext cx="148680" cy="266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A329471-71DE-4F42-A27A-C3A084714246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933253" y="3393293"/>
                  <a:ext cx="2304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91BC8C4-37E2-1446-A174-9BA529EFE2D9}"/>
                    </a:ext>
                  </a:extLst>
                </p14:cNvPr>
                <p14:cNvContentPartPr/>
                <p14:nvPr/>
              </p14:nvContentPartPr>
              <p14:xfrm>
                <a:off x="7201813" y="3439373"/>
                <a:ext cx="127440" cy="1062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91BC8C4-37E2-1446-A174-9BA529EFE2D9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160773" y="3398333"/>
                  <a:ext cx="2091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88D074A-D258-AD4C-AAF1-966481E1C2C4}"/>
                    </a:ext>
                  </a:extLst>
                </p14:cNvPr>
                <p14:cNvContentPartPr/>
                <p14:nvPr/>
              </p14:nvContentPartPr>
              <p14:xfrm>
                <a:off x="7365973" y="3466013"/>
                <a:ext cx="143280" cy="74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88D074A-D258-AD4C-AAF1-966481E1C2C4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324933" y="3424973"/>
                  <a:ext cx="2250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D6E5210-04A3-A049-9557-DCF4DD6E4F9D}"/>
                    </a:ext>
                  </a:extLst>
                </p14:cNvPr>
                <p14:cNvContentPartPr/>
                <p14:nvPr/>
              </p14:nvContentPartPr>
              <p14:xfrm>
                <a:off x="7545613" y="3433973"/>
                <a:ext cx="212040" cy="1062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D6E5210-04A3-A049-9557-DCF4DD6E4F9D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504933" y="3393293"/>
                  <a:ext cx="2941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794283A-9C37-7A4D-8FEE-1F3EB4987A2C}"/>
                    </a:ext>
                  </a:extLst>
                </p14:cNvPr>
                <p14:cNvContentPartPr/>
                <p14:nvPr/>
              </p14:nvContentPartPr>
              <p14:xfrm>
                <a:off x="7741453" y="3291773"/>
                <a:ext cx="21600" cy="2592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794283A-9C37-7A4D-8FEE-1F3EB4987A2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700413" y="3250733"/>
                  <a:ext cx="10332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B3FCDBB-1E6E-4B47-AE91-280915615825}"/>
                    </a:ext>
                  </a:extLst>
                </p14:cNvPr>
                <p14:cNvContentPartPr/>
                <p14:nvPr/>
              </p14:nvContentPartPr>
              <p14:xfrm>
                <a:off x="7715173" y="3429293"/>
                <a:ext cx="159120" cy="1108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B3FCDBB-1E6E-4B47-AE91-280915615825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674133" y="3388613"/>
                  <a:ext cx="24120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2AEF967-DF0F-864C-A7DD-9AB52A3F844E}"/>
                    </a:ext>
                  </a:extLst>
                </p14:cNvPr>
                <p14:cNvContentPartPr/>
                <p14:nvPr/>
              </p14:nvContentPartPr>
              <p14:xfrm>
                <a:off x="7858093" y="3304733"/>
                <a:ext cx="5760" cy="450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2AEF967-DF0F-864C-A7DD-9AB52A3F844E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817053" y="3263693"/>
                  <a:ext cx="874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305D7D6-52ED-EA4E-B8C7-2495030A2928}"/>
                    </a:ext>
                  </a:extLst>
                </p14:cNvPr>
                <p14:cNvContentPartPr/>
                <p14:nvPr/>
              </p14:nvContentPartPr>
              <p14:xfrm>
                <a:off x="7943053" y="3423533"/>
                <a:ext cx="338400" cy="1116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305D7D6-52ED-EA4E-B8C7-2495030A2928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902373" y="3382493"/>
                  <a:ext cx="4204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118DE43-AF23-1549-B4D1-34BD824758E0}"/>
                    </a:ext>
                  </a:extLst>
                </p14:cNvPr>
                <p14:cNvContentPartPr/>
                <p14:nvPr/>
              </p14:nvContentPartPr>
              <p14:xfrm>
                <a:off x="8508973" y="3217253"/>
                <a:ext cx="153720" cy="3283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118DE43-AF23-1549-B4D1-34BD824758E0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467933" y="3176213"/>
                  <a:ext cx="23580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778EEA7-DC3E-C441-837B-7C5BBC2A19C6}"/>
                    </a:ext>
                  </a:extLst>
                </p14:cNvPr>
                <p14:cNvContentPartPr/>
                <p14:nvPr/>
              </p14:nvContentPartPr>
              <p14:xfrm>
                <a:off x="8699413" y="3301853"/>
                <a:ext cx="153720" cy="1749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778EEA7-DC3E-C441-837B-7C5BBC2A19C6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658373" y="3260813"/>
                  <a:ext cx="23580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5743A9F-FA5A-4443-B083-D661E924BD7C}"/>
                    </a:ext>
                  </a:extLst>
                </p14:cNvPr>
                <p14:cNvContentPartPr/>
                <p14:nvPr/>
              </p14:nvContentPartPr>
              <p14:xfrm>
                <a:off x="8871133" y="3243533"/>
                <a:ext cx="98640" cy="3124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5743A9F-FA5A-4443-B083-D661E924BD7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830093" y="3202493"/>
                  <a:ext cx="18036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6A4A068-7163-0946-8CB5-80ED8FA48586}"/>
                    </a:ext>
                  </a:extLst>
                </p14:cNvPr>
                <p14:cNvContentPartPr/>
                <p14:nvPr/>
              </p14:nvContentPartPr>
              <p14:xfrm>
                <a:off x="9096133" y="3360173"/>
                <a:ext cx="42840" cy="1116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6A4A068-7163-0946-8CB5-80ED8FA4858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9065533" y="3329213"/>
                  <a:ext cx="1040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6C03CEF-937A-474C-A451-5C0A7688433B}"/>
                    </a:ext>
                  </a:extLst>
                </p14:cNvPr>
                <p14:cNvContentPartPr/>
                <p14:nvPr/>
              </p14:nvContentPartPr>
              <p14:xfrm>
                <a:off x="9085693" y="3328133"/>
                <a:ext cx="53280" cy="2224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6C03CEF-937A-474C-A451-5C0A7688433B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9055093" y="3297533"/>
                  <a:ext cx="1144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2C99DD4-22A3-564A-A3CA-A4377E1196C1}"/>
                    </a:ext>
                  </a:extLst>
                </p14:cNvPr>
                <p14:cNvContentPartPr/>
                <p14:nvPr/>
              </p14:nvContentPartPr>
              <p14:xfrm>
                <a:off x="9233653" y="3248933"/>
                <a:ext cx="148680" cy="3866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2C99DD4-22A3-564A-A3CA-A4377E1196C1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9192973" y="3207893"/>
                  <a:ext cx="23040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7C00028-8F58-2F4E-AB67-EC328E894B9D}"/>
                    </a:ext>
                  </a:extLst>
                </p14:cNvPr>
                <p14:cNvContentPartPr/>
                <p14:nvPr/>
              </p14:nvContentPartPr>
              <p14:xfrm>
                <a:off x="6085093" y="2439293"/>
                <a:ext cx="3842280" cy="27572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7C00028-8F58-2F4E-AB67-EC328E894B9D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044413" y="2398253"/>
                  <a:ext cx="3924360" cy="2839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4788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DDEB6-327E-A849-9816-7404028C7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Multi-Layer Perceptron (Feed-Forward NN)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69D2BAC-5623-6845-BF4F-01E57D8E972A}"/>
                  </a:ext>
                </a:extLst>
              </p14:cNvPr>
              <p14:cNvContentPartPr/>
              <p14:nvPr/>
            </p14:nvContentPartPr>
            <p14:xfrm>
              <a:off x="3132373" y="4386533"/>
              <a:ext cx="1233360" cy="5029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69D2BAC-5623-6845-BF4F-01E57D8E97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01773" y="4355933"/>
                <a:ext cx="1294560" cy="56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5" name="Group 104">
            <a:extLst>
              <a:ext uri="{FF2B5EF4-FFF2-40B4-BE49-F238E27FC236}">
                <a16:creationId xmlns:a16="http://schemas.microsoft.com/office/drawing/2014/main" id="{6E174397-62C0-714B-8128-366B29E28BF9}"/>
              </a:ext>
            </a:extLst>
          </p:cNvPr>
          <p:cNvGrpSpPr/>
          <p:nvPr/>
        </p:nvGrpSpPr>
        <p:grpSpPr>
          <a:xfrm>
            <a:off x="259213" y="1658551"/>
            <a:ext cx="10091520" cy="3458782"/>
            <a:chOff x="259213" y="1658551"/>
            <a:chExt cx="10091520" cy="345878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CD8E6D2-CBAA-5B4C-9C93-56D286AB0B53}"/>
                    </a:ext>
                  </a:extLst>
                </p14:cNvPr>
                <p14:cNvContentPartPr/>
                <p14:nvPr/>
              </p14:nvContentPartPr>
              <p14:xfrm>
                <a:off x="2572213" y="2550533"/>
                <a:ext cx="416520" cy="3542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CD8E6D2-CBAA-5B4C-9C93-56D286AB0B5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541613" y="2519573"/>
                  <a:ext cx="47808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97E39ED-93D7-9B44-855D-D089CFC9AD58}"/>
                    </a:ext>
                  </a:extLst>
                </p14:cNvPr>
                <p14:cNvContentPartPr/>
                <p14:nvPr/>
              </p14:nvContentPartPr>
              <p14:xfrm>
                <a:off x="2631613" y="3662213"/>
                <a:ext cx="406080" cy="3330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97E39ED-93D7-9B44-855D-D089CFC9AD5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601013" y="3631613"/>
                  <a:ext cx="4672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D2F1DB9-FA2D-C842-9CDA-36B0598AF3F3}"/>
                    </a:ext>
                  </a:extLst>
                </p14:cNvPr>
                <p14:cNvContentPartPr/>
                <p14:nvPr/>
              </p14:nvContentPartPr>
              <p14:xfrm>
                <a:off x="2603173" y="4704773"/>
                <a:ext cx="469080" cy="4125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D2F1DB9-FA2D-C842-9CDA-36B0598AF3F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572573" y="4674173"/>
                  <a:ext cx="530280" cy="47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0806D73-37CE-5248-B927-91CF98B3C243}"/>
                    </a:ext>
                  </a:extLst>
                </p14:cNvPr>
                <p14:cNvContentPartPr/>
                <p14:nvPr/>
              </p14:nvContentPartPr>
              <p14:xfrm>
                <a:off x="1920613" y="2693453"/>
                <a:ext cx="507600" cy="2174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0806D73-37CE-5248-B927-91CF98B3C24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879573" y="2652413"/>
                  <a:ext cx="58968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0563B14-AA62-9248-94B5-816FE5A5F783}"/>
                    </a:ext>
                  </a:extLst>
                </p14:cNvPr>
                <p14:cNvContentPartPr/>
                <p14:nvPr/>
              </p14:nvContentPartPr>
              <p14:xfrm>
                <a:off x="1936453" y="3751493"/>
                <a:ext cx="581760" cy="2491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0563B14-AA62-9248-94B5-816FE5A5F78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905853" y="3720893"/>
                  <a:ext cx="64332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4EDD260-711D-0840-9A43-DD7C9E03E03A}"/>
                    </a:ext>
                  </a:extLst>
                </p14:cNvPr>
                <p14:cNvContentPartPr/>
                <p14:nvPr/>
              </p14:nvContentPartPr>
              <p14:xfrm>
                <a:off x="1873093" y="4889453"/>
                <a:ext cx="555840" cy="164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4EDD260-711D-0840-9A43-DD7C9E03E0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842493" y="4858493"/>
                  <a:ext cx="6174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800BFB9-5B00-9E41-8641-2064924090C8}"/>
                    </a:ext>
                  </a:extLst>
                </p14:cNvPr>
                <p14:cNvContentPartPr/>
                <p14:nvPr/>
              </p14:nvContentPartPr>
              <p14:xfrm>
                <a:off x="4487053" y="4186013"/>
                <a:ext cx="361800" cy="3967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800BFB9-5B00-9E41-8641-2064924090C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456453" y="4155413"/>
                  <a:ext cx="42336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56699ED-1460-E642-90C8-858A17D13838}"/>
                    </a:ext>
                  </a:extLst>
                </p14:cNvPr>
                <p14:cNvContentPartPr/>
                <p14:nvPr/>
              </p14:nvContentPartPr>
              <p14:xfrm>
                <a:off x="4482013" y="3032573"/>
                <a:ext cx="337320" cy="2800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56699ED-1460-E642-90C8-858A17D1383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440973" y="2991533"/>
                  <a:ext cx="41904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402A8AF-176B-6E49-A5D2-8319C0B68081}"/>
                    </a:ext>
                  </a:extLst>
                </p14:cNvPr>
                <p14:cNvContentPartPr/>
                <p14:nvPr/>
              </p14:nvContentPartPr>
              <p14:xfrm>
                <a:off x="3106093" y="2736293"/>
                <a:ext cx="1143360" cy="444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402A8AF-176B-6E49-A5D2-8319C0B6808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065053" y="2695253"/>
                  <a:ext cx="122544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0085169-455B-1D44-B9F5-1CFDB1393BED}"/>
                    </a:ext>
                  </a:extLst>
                </p14:cNvPr>
                <p14:cNvContentPartPr/>
                <p14:nvPr/>
              </p14:nvContentPartPr>
              <p14:xfrm>
                <a:off x="4164493" y="3042653"/>
                <a:ext cx="200880" cy="280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0085169-455B-1D44-B9F5-1CFDB1393BE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123453" y="3001613"/>
                  <a:ext cx="28296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70AD7B6-7D6B-4342-8215-2DE76961E2FE}"/>
                    </a:ext>
                  </a:extLst>
                </p14:cNvPr>
                <p14:cNvContentPartPr/>
                <p14:nvPr/>
              </p14:nvContentPartPr>
              <p14:xfrm>
                <a:off x="3148213" y="2740973"/>
                <a:ext cx="1333800" cy="16196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70AD7B6-7D6B-4342-8215-2DE76961E2F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107533" y="2699933"/>
                  <a:ext cx="1415880" cy="170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4C0B9CE-F842-0A4E-8BED-39EC604F57BC}"/>
                    </a:ext>
                  </a:extLst>
                </p14:cNvPr>
                <p14:cNvContentPartPr/>
                <p14:nvPr/>
              </p14:nvContentPartPr>
              <p14:xfrm>
                <a:off x="4227853" y="4132733"/>
                <a:ext cx="270360" cy="206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4C0B9CE-F842-0A4E-8BED-39EC604F57B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197253" y="4101773"/>
                  <a:ext cx="3315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60B3B54-72C8-FA46-B73C-D5E9C2E72728}"/>
                    </a:ext>
                  </a:extLst>
                </p14:cNvPr>
                <p14:cNvContentPartPr/>
                <p14:nvPr/>
              </p14:nvContentPartPr>
              <p14:xfrm>
                <a:off x="3190693" y="3227693"/>
                <a:ext cx="968760" cy="4766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60B3B54-72C8-FA46-B73C-D5E9C2E7272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160093" y="3197093"/>
                  <a:ext cx="1029960" cy="53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C2938CF-4550-6742-93F3-0D461F7FCB9F}"/>
                    </a:ext>
                  </a:extLst>
                </p14:cNvPr>
                <p14:cNvContentPartPr/>
                <p14:nvPr/>
              </p14:nvContentPartPr>
              <p14:xfrm>
                <a:off x="3841573" y="3296453"/>
                <a:ext cx="273600" cy="270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C2938CF-4550-6742-93F3-0D461F7FCB9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810973" y="3265853"/>
                  <a:ext cx="33516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6C8DC20-02C8-5548-B093-268B27B9416F}"/>
                    </a:ext>
                  </a:extLst>
                </p14:cNvPr>
                <p14:cNvContentPartPr/>
                <p14:nvPr/>
              </p14:nvContentPartPr>
              <p14:xfrm>
                <a:off x="3010693" y="3862733"/>
                <a:ext cx="1578960" cy="5083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6C8DC20-02C8-5548-B093-268B27B9416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969653" y="3821693"/>
                  <a:ext cx="1661040" cy="59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F9376A9-46E7-A641-BA0F-0FBF206CDAE0}"/>
                    </a:ext>
                  </a:extLst>
                </p14:cNvPr>
                <p14:cNvContentPartPr/>
                <p14:nvPr/>
              </p14:nvContentPartPr>
              <p14:xfrm>
                <a:off x="3926173" y="4238573"/>
                <a:ext cx="460800" cy="3232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F9376A9-46E7-A641-BA0F-0FBF206CDAE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895573" y="4207613"/>
                  <a:ext cx="52200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B31FECA-72AA-F04E-8A77-DA287F936F45}"/>
                    </a:ext>
                  </a:extLst>
                </p14:cNvPr>
                <p14:cNvContentPartPr/>
                <p14:nvPr/>
              </p14:nvContentPartPr>
              <p14:xfrm>
                <a:off x="3164413" y="3317693"/>
                <a:ext cx="1259640" cy="1503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B31FECA-72AA-F04E-8A77-DA287F936F4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133453" y="3287093"/>
                  <a:ext cx="1321200" cy="156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EDCDE6B-043F-6F4E-9961-A30A18BC569B}"/>
                    </a:ext>
                  </a:extLst>
                </p14:cNvPr>
                <p14:cNvContentPartPr/>
                <p14:nvPr/>
              </p14:nvContentPartPr>
              <p14:xfrm>
                <a:off x="6529693" y="3608573"/>
                <a:ext cx="343800" cy="2854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EDCDE6B-043F-6F4E-9961-A30A18BC569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88653" y="3567893"/>
                  <a:ext cx="42552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5FB34B9-7BC8-4741-BAAF-1651E53DA474}"/>
                    </a:ext>
                  </a:extLst>
                </p14:cNvPr>
                <p14:cNvContentPartPr/>
                <p14:nvPr/>
              </p14:nvContentPartPr>
              <p14:xfrm>
                <a:off x="4984573" y="3260093"/>
                <a:ext cx="1423800" cy="539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5FB34B9-7BC8-4741-BAAF-1651E53DA47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943533" y="3219053"/>
                  <a:ext cx="1505880" cy="62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AF61F8D-F51D-6B49-856E-63BF30653E17}"/>
                    </a:ext>
                  </a:extLst>
                </p14:cNvPr>
                <p14:cNvContentPartPr/>
                <p14:nvPr/>
              </p14:nvContentPartPr>
              <p14:xfrm>
                <a:off x="5000413" y="3894413"/>
                <a:ext cx="1206720" cy="5558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AF61F8D-F51D-6B49-856E-63BF30653E1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959373" y="3853373"/>
                  <a:ext cx="1288800" cy="63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E374D9D-F1BE-DB4A-B527-40FF0249C4F4}"/>
                    </a:ext>
                  </a:extLst>
                </p14:cNvPr>
                <p14:cNvContentPartPr/>
                <p14:nvPr/>
              </p14:nvContentPartPr>
              <p14:xfrm>
                <a:off x="7080133" y="3666893"/>
                <a:ext cx="1053360" cy="180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E374D9D-F1BE-DB4A-B527-40FF0249C4F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039093" y="3625853"/>
                  <a:ext cx="113544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97104CD-0802-D544-B19D-EC633F0C7AE5}"/>
                    </a:ext>
                  </a:extLst>
                </p14:cNvPr>
                <p14:cNvContentPartPr/>
                <p14:nvPr/>
              </p14:nvContentPartPr>
              <p14:xfrm>
                <a:off x="8609413" y="3634493"/>
                <a:ext cx="16200" cy="3477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97104CD-0802-D544-B19D-EC633F0C7AE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568373" y="3593813"/>
                  <a:ext cx="9828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E8D9FA3-0AB4-2441-989C-F08A702B152D}"/>
                    </a:ext>
                  </a:extLst>
                </p14:cNvPr>
                <p14:cNvContentPartPr/>
                <p14:nvPr/>
              </p14:nvContentPartPr>
              <p14:xfrm>
                <a:off x="8577733" y="3582293"/>
                <a:ext cx="180360" cy="180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E8D9FA3-0AB4-2441-989C-F08A702B152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536693" y="3541253"/>
                  <a:ext cx="2620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BDE8C3F-49C8-E14D-82C9-EB85B876BCF0}"/>
                    </a:ext>
                  </a:extLst>
                </p14:cNvPr>
                <p14:cNvContentPartPr/>
                <p14:nvPr/>
              </p14:nvContentPartPr>
              <p14:xfrm>
                <a:off x="8794453" y="3778133"/>
                <a:ext cx="164520" cy="1591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BDE8C3F-49C8-E14D-82C9-EB85B876BCF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763853" y="3747533"/>
                  <a:ext cx="2257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84A5BB1-1229-C34D-8C82-17920F6AB562}"/>
                    </a:ext>
                  </a:extLst>
                </p14:cNvPr>
                <p14:cNvContentPartPr/>
                <p14:nvPr/>
              </p14:nvContentPartPr>
              <p14:xfrm>
                <a:off x="8974453" y="3825653"/>
                <a:ext cx="148680" cy="957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84A5BB1-1229-C34D-8C82-17920F6AB56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43853" y="3795053"/>
                  <a:ext cx="2098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0C87D57-1F08-F144-9532-5225F257A819}"/>
                    </a:ext>
                  </a:extLst>
                </p14:cNvPr>
                <p14:cNvContentPartPr/>
                <p14:nvPr/>
              </p14:nvContentPartPr>
              <p14:xfrm>
                <a:off x="9122773" y="3640613"/>
                <a:ext cx="212040" cy="2962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0C87D57-1F08-F144-9532-5225F257A81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091813" y="3609653"/>
                  <a:ext cx="27324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701D12E-710D-DF42-A771-297E898B1879}"/>
                    </a:ext>
                  </a:extLst>
                </p14:cNvPr>
                <p14:cNvContentPartPr/>
                <p14:nvPr/>
              </p14:nvContentPartPr>
              <p14:xfrm>
                <a:off x="9387373" y="3878573"/>
                <a:ext cx="21600" cy="320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701D12E-710D-DF42-A771-297E898B187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356413" y="3847973"/>
                  <a:ext cx="828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A295A13-95B2-1C49-8D57-51BB38576A84}"/>
                    </a:ext>
                  </a:extLst>
                </p14:cNvPr>
                <p14:cNvContentPartPr/>
                <p14:nvPr/>
              </p14:nvContentPartPr>
              <p14:xfrm>
                <a:off x="9429493" y="3640613"/>
                <a:ext cx="10800" cy="586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A295A13-95B2-1C49-8D57-51BB38576A8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398893" y="3609653"/>
                  <a:ext cx="723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F841BFC-958B-184C-8401-618C8AD36175}"/>
                    </a:ext>
                  </a:extLst>
                </p14:cNvPr>
                <p14:cNvContentPartPr/>
                <p14:nvPr/>
              </p14:nvContentPartPr>
              <p14:xfrm>
                <a:off x="9471973" y="3846893"/>
                <a:ext cx="217440" cy="90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F841BFC-958B-184C-8401-618C8AD36175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430933" y="3805853"/>
                  <a:ext cx="2991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D1531C4-C7FB-4041-A3E4-9325ABA722CE}"/>
                    </a:ext>
                  </a:extLst>
                </p14:cNvPr>
                <p14:cNvContentPartPr/>
                <p14:nvPr/>
              </p14:nvContentPartPr>
              <p14:xfrm>
                <a:off x="9731173" y="3638813"/>
                <a:ext cx="21600" cy="3301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D1531C4-C7FB-4041-A3E4-9325ABA722C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690133" y="3597773"/>
                  <a:ext cx="10332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ED941B4-2F42-0848-967E-72CB8396EAC7}"/>
                    </a:ext>
                  </a:extLst>
                </p14:cNvPr>
                <p14:cNvContentPartPr/>
                <p14:nvPr/>
              </p14:nvContentPartPr>
              <p14:xfrm>
                <a:off x="9683653" y="3831053"/>
                <a:ext cx="185400" cy="1486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ED941B4-2F42-0848-967E-72CB8396EAC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642613" y="3790013"/>
                  <a:ext cx="2674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8CFD9C8-83C6-9549-90EE-BBD09C47F5D9}"/>
                    </a:ext>
                  </a:extLst>
                </p14:cNvPr>
                <p14:cNvContentPartPr/>
                <p14:nvPr/>
              </p14:nvContentPartPr>
              <p14:xfrm>
                <a:off x="9895333" y="3693533"/>
                <a:ext cx="21600" cy="586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8CFD9C8-83C6-9549-90EE-BBD09C47F5D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854293" y="3652493"/>
                  <a:ext cx="1033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8BEB0B4-EE1F-B24C-968F-EC083046056D}"/>
                    </a:ext>
                  </a:extLst>
                </p14:cNvPr>
                <p14:cNvContentPartPr/>
                <p14:nvPr/>
              </p14:nvContentPartPr>
              <p14:xfrm>
                <a:off x="9969493" y="3793973"/>
                <a:ext cx="381240" cy="1486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8BEB0B4-EE1F-B24C-968F-EC083046056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928453" y="3752933"/>
                  <a:ext cx="46332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4F319C5-CEC8-FA40-A176-89D70B4AF82A}"/>
                    </a:ext>
                  </a:extLst>
                </p14:cNvPr>
                <p14:cNvContentPartPr/>
                <p14:nvPr/>
              </p14:nvContentPartPr>
              <p14:xfrm>
                <a:off x="385933" y="3227693"/>
                <a:ext cx="63720" cy="259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4F319C5-CEC8-FA40-A176-89D70B4AF82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55333" y="3197093"/>
                  <a:ext cx="12528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C7A2BCC-9E2D-D043-89FE-47BFC0A19631}"/>
                    </a:ext>
                  </a:extLst>
                </p14:cNvPr>
                <p14:cNvContentPartPr/>
                <p14:nvPr/>
              </p14:nvContentPartPr>
              <p14:xfrm>
                <a:off x="402133" y="3466013"/>
                <a:ext cx="200880" cy="108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C7A2BCC-9E2D-D043-89FE-47BFC0A1963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71173" y="3435053"/>
                  <a:ext cx="2620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6935AEF-FE9C-4945-841F-F7C73368A9C4}"/>
                    </a:ext>
                  </a:extLst>
                </p14:cNvPr>
                <p14:cNvContentPartPr/>
                <p14:nvPr/>
              </p14:nvContentPartPr>
              <p14:xfrm>
                <a:off x="259213" y="3132653"/>
                <a:ext cx="264960" cy="795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6935AEF-FE9C-4945-841F-F7C73368A9C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28613" y="3101693"/>
                  <a:ext cx="3261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934D3DA-D0D8-6949-9DF3-72F465857B1F}"/>
                    </a:ext>
                  </a:extLst>
                </p14:cNvPr>
                <p14:cNvContentPartPr/>
                <p14:nvPr/>
              </p14:nvContentPartPr>
              <p14:xfrm>
                <a:off x="592573" y="3317693"/>
                <a:ext cx="185400" cy="1461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934D3DA-D0D8-6949-9DF3-72F465857B1F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61973" y="3287093"/>
                  <a:ext cx="2469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769CC0D-E293-6446-9BF0-52C1C9F807C3}"/>
                    </a:ext>
                  </a:extLst>
                </p14:cNvPr>
                <p14:cNvContentPartPr/>
                <p14:nvPr/>
              </p14:nvContentPartPr>
              <p14:xfrm>
                <a:off x="820093" y="3302573"/>
                <a:ext cx="153720" cy="383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769CC0D-E293-6446-9BF0-52C1C9F807C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89493" y="3271613"/>
                  <a:ext cx="21528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511D72D-34E9-2C4E-8914-1A829F354804}"/>
                    </a:ext>
                  </a:extLst>
                </p14:cNvPr>
                <p14:cNvContentPartPr/>
                <p14:nvPr/>
              </p14:nvContentPartPr>
              <p14:xfrm>
                <a:off x="994693" y="3169373"/>
                <a:ext cx="127440" cy="243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511D72D-34E9-2C4E-8914-1A829F354804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64093" y="3138773"/>
                  <a:ext cx="18864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8199BC5-64A3-9341-837D-F18EADEA539D}"/>
                    </a:ext>
                  </a:extLst>
                </p14:cNvPr>
                <p14:cNvContentPartPr/>
                <p14:nvPr/>
              </p14:nvContentPartPr>
              <p14:xfrm>
                <a:off x="1116373" y="3143093"/>
                <a:ext cx="58680" cy="2678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8199BC5-64A3-9341-837D-F18EADEA539D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85773" y="3112493"/>
                  <a:ext cx="11988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7069CBB-E80C-4B47-ACE9-0070BC948FC7}"/>
                    </a:ext>
                  </a:extLst>
                </p14:cNvPr>
                <p14:cNvContentPartPr/>
                <p14:nvPr/>
              </p14:nvContentPartPr>
              <p14:xfrm>
                <a:off x="1079293" y="3227693"/>
                <a:ext cx="280800" cy="795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7069CBB-E80C-4B47-ACE9-0070BC948FC7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48693" y="3197093"/>
                  <a:ext cx="3420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B36834D-53DC-064B-A048-F132F1B1D71A}"/>
                    </a:ext>
                  </a:extLst>
                </p14:cNvPr>
                <p14:cNvContentPartPr/>
                <p14:nvPr/>
              </p14:nvContentPartPr>
              <p14:xfrm>
                <a:off x="375493" y="3815573"/>
                <a:ext cx="237960" cy="423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B36834D-53DC-064B-A048-F132F1B1D71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44893" y="3784973"/>
                  <a:ext cx="29916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5F0617A-4BD4-F74D-966B-A8D25E221554}"/>
                    </a:ext>
                  </a:extLst>
                </p14:cNvPr>
                <p14:cNvContentPartPr/>
                <p14:nvPr/>
              </p14:nvContentPartPr>
              <p14:xfrm>
                <a:off x="343813" y="4074413"/>
                <a:ext cx="159120" cy="428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5F0617A-4BD4-F74D-966B-A8D25E22155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13213" y="4043813"/>
                  <a:ext cx="2203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E102308-9A71-0346-93ED-6EF693B5BE77}"/>
                    </a:ext>
                  </a:extLst>
                </p14:cNvPr>
                <p14:cNvContentPartPr/>
                <p14:nvPr/>
              </p14:nvContentPartPr>
              <p14:xfrm>
                <a:off x="555493" y="4064333"/>
                <a:ext cx="354960" cy="1321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E102308-9A71-0346-93ED-6EF693B5BE77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24893" y="4033733"/>
                  <a:ext cx="4161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2BDD560-C2D0-884F-97B1-E7B2B9821EDF}"/>
                    </a:ext>
                  </a:extLst>
                </p14:cNvPr>
                <p14:cNvContentPartPr/>
                <p14:nvPr/>
              </p14:nvContentPartPr>
              <p14:xfrm>
                <a:off x="878413" y="3804413"/>
                <a:ext cx="116640" cy="3495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2BDD560-C2D0-884F-97B1-E7B2B9821ED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47453" y="3773813"/>
                  <a:ext cx="17820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388C746-CB86-1D44-8609-8572892DC8DF}"/>
                    </a:ext>
                  </a:extLst>
                </p14:cNvPr>
                <p14:cNvContentPartPr/>
                <p14:nvPr/>
              </p14:nvContentPartPr>
              <p14:xfrm>
                <a:off x="804253" y="3984413"/>
                <a:ext cx="201600" cy="637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388C746-CB86-1D44-8609-8572892DC8DF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73653" y="3953813"/>
                  <a:ext cx="2628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5D7E37A-6FFB-0441-8EDB-CB20A9A5ECEE}"/>
                    </a:ext>
                  </a:extLst>
                </p14:cNvPr>
                <p14:cNvContentPartPr/>
                <p14:nvPr/>
              </p14:nvContentPartPr>
              <p14:xfrm>
                <a:off x="978853" y="3973973"/>
                <a:ext cx="137880" cy="1537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5D7E37A-6FFB-0441-8EDB-CB20A9A5ECEE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48253" y="3943013"/>
                  <a:ext cx="1994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3723458-CFE2-DA44-AE49-54BEB174BEA4}"/>
                    </a:ext>
                  </a:extLst>
                </p14:cNvPr>
                <p14:cNvContentPartPr/>
                <p14:nvPr/>
              </p14:nvContentPartPr>
              <p14:xfrm>
                <a:off x="1174693" y="3968573"/>
                <a:ext cx="74520" cy="1378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3723458-CFE2-DA44-AE49-54BEB174BEA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143733" y="3937973"/>
                  <a:ext cx="1357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1078D0B-2BB3-6E4E-AFA9-BCEC68ED2AA3}"/>
                    </a:ext>
                  </a:extLst>
                </p14:cNvPr>
                <p14:cNvContentPartPr/>
                <p14:nvPr/>
              </p14:nvContentPartPr>
              <p14:xfrm>
                <a:off x="1280533" y="3958133"/>
                <a:ext cx="84960" cy="153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1078D0B-2BB3-6E4E-AFA9-BCEC68ED2AA3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249573" y="3927173"/>
                  <a:ext cx="14652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9C38C26-0E55-AC4A-980E-F1B07ADE8D54}"/>
                    </a:ext>
                  </a:extLst>
                </p14:cNvPr>
                <p14:cNvContentPartPr/>
                <p14:nvPr/>
              </p14:nvContentPartPr>
              <p14:xfrm>
                <a:off x="1380973" y="3921053"/>
                <a:ext cx="122040" cy="1962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9C38C26-0E55-AC4A-980E-F1B07ADE8D54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350373" y="3890093"/>
                  <a:ext cx="18360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5AA422E-18E6-E744-9E95-400DE058DFC5}"/>
                    </a:ext>
                  </a:extLst>
                </p14:cNvPr>
                <p14:cNvContentPartPr/>
                <p14:nvPr/>
              </p14:nvContentPartPr>
              <p14:xfrm>
                <a:off x="2248933" y="1958333"/>
                <a:ext cx="42840" cy="3225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5AA422E-18E6-E744-9E95-400DE058DFC5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207893" y="1917293"/>
                  <a:ext cx="12456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C50A9BF-4948-B94F-AC7F-2D8CCE911415}"/>
                    </a:ext>
                  </a:extLst>
                </p14:cNvPr>
                <p14:cNvContentPartPr/>
                <p14:nvPr/>
              </p14:nvContentPartPr>
              <p14:xfrm>
                <a:off x="2153533" y="2233013"/>
                <a:ext cx="227880" cy="374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C50A9BF-4948-B94F-AC7F-2D8CCE911415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112493" y="2191973"/>
                  <a:ext cx="3099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7C54AD2-570D-CA43-8D00-B4C30A8EFEA4}"/>
                    </a:ext>
                  </a:extLst>
                </p14:cNvPr>
                <p14:cNvContentPartPr/>
                <p14:nvPr/>
              </p14:nvContentPartPr>
              <p14:xfrm>
                <a:off x="2111053" y="1968413"/>
                <a:ext cx="233280" cy="745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7C54AD2-570D-CA43-8D00-B4C30A8EFEA4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070373" y="1927373"/>
                  <a:ext cx="3150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B3CB0A0-2B58-894C-8ED5-0FBD27070CCE}"/>
                    </a:ext>
                  </a:extLst>
                </p14:cNvPr>
                <p14:cNvContentPartPr/>
                <p14:nvPr/>
              </p14:nvContentPartPr>
              <p14:xfrm>
                <a:off x="2439373" y="2143013"/>
                <a:ext cx="79560" cy="1062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B3CB0A0-2B58-894C-8ED5-0FBD27070CCE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398333" y="2101973"/>
                  <a:ext cx="1616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2DE027D-89F4-3E43-8D6C-9BD9E049EAC4}"/>
                    </a:ext>
                  </a:extLst>
                </p14:cNvPr>
                <p14:cNvContentPartPr/>
                <p14:nvPr/>
              </p14:nvContentPartPr>
              <p14:xfrm>
                <a:off x="2629813" y="2140493"/>
                <a:ext cx="74520" cy="2937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2DE027D-89F4-3E43-8D6C-9BD9E049EAC4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588773" y="2099453"/>
                  <a:ext cx="15624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3F97964-EAFF-074E-A04D-D38F39C539B1}"/>
                    </a:ext>
                  </a:extLst>
                </p14:cNvPr>
                <p14:cNvContentPartPr/>
                <p14:nvPr/>
              </p14:nvContentPartPr>
              <p14:xfrm>
                <a:off x="2629813" y="2095493"/>
                <a:ext cx="185400" cy="1591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3F97964-EAFF-074E-A04D-D38F39C539B1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2588773" y="2054453"/>
                  <a:ext cx="26748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5DA75CC-EA22-CC41-9AF7-5CE380E6E93D}"/>
                    </a:ext>
                  </a:extLst>
                </p14:cNvPr>
                <p14:cNvContentPartPr/>
                <p14:nvPr/>
              </p14:nvContentPartPr>
              <p14:xfrm>
                <a:off x="2836093" y="2063453"/>
                <a:ext cx="122040" cy="1591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5DA75CC-EA22-CC41-9AF7-5CE380E6E93D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795053" y="2022773"/>
                  <a:ext cx="2041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036AF1F-59F6-0045-A402-65B9DD0DADC4}"/>
                    </a:ext>
                  </a:extLst>
                </p14:cNvPr>
                <p14:cNvContentPartPr/>
                <p14:nvPr/>
              </p14:nvContentPartPr>
              <p14:xfrm>
                <a:off x="2994853" y="1968413"/>
                <a:ext cx="42840" cy="3074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036AF1F-59F6-0045-A402-65B9DD0DADC4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2953813" y="1927373"/>
                  <a:ext cx="12456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C22EE73-495E-4646-AAC6-D9CF62AB14E4}"/>
                    </a:ext>
                  </a:extLst>
                </p14:cNvPr>
                <p14:cNvContentPartPr/>
                <p14:nvPr/>
              </p14:nvContentPartPr>
              <p14:xfrm>
                <a:off x="2989453" y="2101253"/>
                <a:ext cx="243720" cy="846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C22EE73-495E-4646-AAC6-D9CF62AB14E4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948773" y="2060213"/>
                  <a:ext cx="3258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9FAAB9D-A351-8243-A2AC-B19F6238BE95}"/>
                    </a:ext>
                  </a:extLst>
                </p14:cNvPr>
                <p14:cNvContentPartPr/>
                <p14:nvPr/>
              </p14:nvContentPartPr>
              <p14:xfrm>
                <a:off x="4263133" y="1658551"/>
                <a:ext cx="264960" cy="3301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9FAAB9D-A351-8243-A2AC-B19F6238BE95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232533" y="1627951"/>
                  <a:ext cx="32616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4279BA8-0A53-5740-9CE8-BD563A236437}"/>
                    </a:ext>
                  </a:extLst>
                </p14:cNvPr>
                <p14:cNvContentPartPr/>
                <p14:nvPr/>
              </p14:nvContentPartPr>
              <p14:xfrm>
                <a:off x="4559773" y="1936111"/>
                <a:ext cx="5760" cy="475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4279BA8-0A53-5740-9CE8-BD563A236437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528813" y="1905511"/>
                  <a:ext cx="669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18736A4-5401-404D-957C-B8591E02EDF1}"/>
                    </a:ext>
                  </a:extLst>
                </p14:cNvPr>
                <p14:cNvContentPartPr/>
                <p14:nvPr/>
              </p14:nvContentPartPr>
              <p14:xfrm>
                <a:off x="4607293" y="1721191"/>
                <a:ext cx="10800" cy="828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18736A4-5401-404D-957C-B8591E02EDF1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576693" y="1690231"/>
                  <a:ext cx="723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D892153-EF85-C248-9B1B-587EC18FEA4A}"/>
                    </a:ext>
                  </a:extLst>
                </p14:cNvPr>
                <p14:cNvContentPartPr/>
                <p14:nvPr/>
              </p14:nvContentPartPr>
              <p14:xfrm>
                <a:off x="4676053" y="1682311"/>
                <a:ext cx="143280" cy="3459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D892153-EF85-C248-9B1B-587EC18FEA4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645453" y="1651711"/>
                  <a:ext cx="20448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925E9BD-1125-0144-9BC9-8AD17A1F1826}"/>
                    </a:ext>
                  </a:extLst>
                </p14:cNvPr>
                <p14:cNvContentPartPr/>
                <p14:nvPr/>
              </p14:nvContentPartPr>
              <p14:xfrm>
                <a:off x="4861093" y="1697431"/>
                <a:ext cx="190800" cy="3283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925E9BD-1125-0144-9BC9-8AD17A1F1826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830493" y="1666831"/>
                  <a:ext cx="25236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1A50B39-EA28-7046-A173-F5C643CD1AEF}"/>
                    </a:ext>
                  </a:extLst>
                </p14:cNvPr>
                <p14:cNvContentPartPr/>
                <p14:nvPr/>
              </p14:nvContentPartPr>
              <p14:xfrm>
                <a:off x="5094013" y="1703551"/>
                <a:ext cx="16200" cy="3067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1A50B39-EA28-7046-A173-F5C643CD1AEF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052973" y="1662511"/>
                  <a:ext cx="9828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4EC10B3-B3DF-A44C-AB55-A917CF399D3C}"/>
                    </a:ext>
                  </a:extLst>
                </p14:cNvPr>
                <p14:cNvContentPartPr/>
                <p14:nvPr/>
              </p14:nvContentPartPr>
              <p14:xfrm>
                <a:off x="5141533" y="1872031"/>
                <a:ext cx="222480" cy="1537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4EC10B3-B3DF-A44C-AB55-A917CF399D3C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100853" y="1831351"/>
                  <a:ext cx="3045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123DE3E-D8CF-1442-92AA-870D4549747F}"/>
                    </a:ext>
                  </a:extLst>
                </p14:cNvPr>
                <p14:cNvContentPartPr/>
                <p14:nvPr/>
              </p14:nvContentPartPr>
              <p14:xfrm>
                <a:off x="4062253" y="2163271"/>
                <a:ext cx="148680" cy="2224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123DE3E-D8CF-1442-92AA-870D4549747F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031653" y="2132671"/>
                  <a:ext cx="2098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FB0EA2D-6AF2-3841-AF4A-1731B89FB662}"/>
                    </a:ext>
                  </a:extLst>
                </p14:cNvPr>
                <p14:cNvContentPartPr/>
                <p14:nvPr/>
              </p14:nvContentPartPr>
              <p14:xfrm>
                <a:off x="4321453" y="2237431"/>
                <a:ext cx="32040" cy="849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FB0EA2D-6AF2-3841-AF4A-1731B89FB662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280413" y="2196391"/>
                  <a:ext cx="1141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38D0205-6242-5045-AF34-F6483122A3A6}"/>
                    </a:ext>
                  </a:extLst>
                </p14:cNvPr>
                <p14:cNvContentPartPr/>
                <p14:nvPr/>
              </p14:nvContentPartPr>
              <p14:xfrm>
                <a:off x="4453933" y="2176591"/>
                <a:ext cx="16200" cy="1508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38D0205-6242-5045-AF34-F6483122A3A6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4412893" y="2135911"/>
                  <a:ext cx="9828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D5B1DAF-4318-CB48-B674-89107B47A5A9}"/>
                    </a:ext>
                  </a:extLst>
                </p14:cNvPr>
                <p14:cNvContentPartPr/>
                <p14:nvPr/>
              </p14:nvContentPartPr>
              <p14:xfrm>
                <a:off x="4411453" y="2269111"/>
                <a:ext cx="159120" cy="428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D5B1DAF-4318-CB48-B674-89107B47A5A9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4370413" y="2228071"/>
                  <a:ext cx="2412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9BEE38A-52C0-7643-BACC-E2DBA5754932}"/>
                    </a:ext>
                  </a:extLst>
                </p14:cNvPr>
                <p14:cNvContentPartPr/>
                <p14:nvPr/>
              </p14:nvContentPartPr>
              <p14:xfrm>
                <a:off x="4575613" y="2295391"/>
                <a:ext cx="32040" cy="532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9BEE38A-52C0-7643-BACC-E2DBA5754932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4534573" y="2254351"/>
                  <a:ext cx="1141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4EC735C-BCDC-EE45-AF1F-556524368A52}"/>
                    </a:ext>
                  </a:extLst>
                </p14:cNvPr>
                <p14:cNvContentPartPr/>
                <p14:nvPr/>
              </p14:nvContentPartPr>
              <p14:xfrm>
                <a:off x="4601893" y="2147431"/>
                <a:ext cx="5760" cy="428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4EC735C-BCDC-EE45-AF1F-556524368A52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560853" y="2106391"/>
                  <a:ext cx="874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AD351C6-19E8-B345-8FC2-773389C2F5E0}"/>
                    </a:ext>
                  </a:extLst>
                </p14:cNvPr>
                <p14:cNvContentPartPr/>
                <p14:nvPr/>
              </p14:nvContentPartPr>
              <p14:xfrm>
                <a:off x="4649413" y="2157871"/>
                <a:ext cx="185400" cy="2113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AD351C6-19E8-B345-8FC2-773389C2F5E0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608733" y="2116831"/>
                  <a:ext cx="26748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98B85C7-F5BC-114D-ACA6-58C7719F333C}"/>
                    </a:ext>
                  </a:extLst>
                </p14:cNvPr>
                <p14:cNvContentPartPr/>
                <p14:nvPr/>
              </p14:nvContentPartPr>
              <p14:xfrm>
                <a:off x="4850653" y="2116111"/>
                <a:ext cx="153720" cy="2271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98B85C7-F5BC-114D-ACA6-58C7719F333C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4809613" y="2075071"/>
                  <a:ext cx="23580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3ED0AC3-2456-4849-8FB6-567B0FBCEC61}"/>
                    </a:ext>
                  </a:extLst>
                </p14:cNvPr>
                <p14:cNvContentPartPr/>
                <p14:nvPr/>
              </p14:nvContentPartPr>
              <p14:xfrm>
                <a:off x="5056933" y="2253271"/>
                <a:ext cx="344160" cy="1054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3ED0AC3-2456-4849-8FB6-567B0FBCEC61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015893" y="2212231"/>
                  <a:ext cx="4262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8DE6304-0A67-284B-95C9-6BD40D00AE8A}"/>
                    </a:ext>
                  </a:extLst>
                </p14:cNvPr>
                <p14:cNvContentPartPr/>
                <p14:nvPr/>
              </p14:nvContentPartPr>
              <p14:xfrm>
                <a:off x="5475253" y="2110711"/>
                <a:ext cx="158400" cy="3330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8DE6304-0A67-284B-95C9-6BD40D00AE8A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434213" y="2070031"/>
                  <a:ext cx="24048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7FD0FFF-87EA-F74B-92B1-714AD9DF634B}"/>
                    </a:ext>
                  </a:extLst>
                </p14:cNvPr>
                <p14:cNvContentPartPr/>
                <p14:nvPr/>
              </p14:nvContentPartPr>
              <p14:xfrm>
                <a:off x="6275893" y="2064173"/>
                <a:ext cx="333720" cy="2955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7FD0FFF-87EA-F74B-92B1-714AD9DF634B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6244933" y="2033573"/>
                  <a:ext cx="39492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1936285-4C3B-7C48-A81B-69B0AD070E69}"/>
                    </a:ext>
                  </a:extLst>
                </p14:cNvPr>
                <p14:cNvContentPartPr/>
                <p14:nvPr/>
              </p14:nvContentPartPr>
              <p14:xfrm>
                <a:off x="6656773" y="2201333"/>
                <a:ext cx="127440" cy="1166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1936285-4C3B-7C48-A81B-69B0AD070E69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626173" y="2170373"/>
                  <a:ext cx="1886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EABFBC1-BC70-5C4B-9465-933F234C18ED}"/>
                    </a:ext>
                  </a:extLst>
                </p14:cNvPr>
                <p14:cNvContentPartPr/>
                <p14:nvPr/>
              </p14:nvContentPartPr>
              <p14:xfrm>
                <a:off x="6799693" y="2100533"/>
                <a:ext cx="79560" cy="2278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EABFBC1-BC70-5C4B-9465-933F234C18ED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6758653" y="2059493"/>
                  <a:ext cx="16164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8300919-D6B6-B046-9771-9E2D1D56E1ED}"/>
                    </a:ext>
                  </a:extLst>
                </p14:cNvPr>
                <p14:cNvContentPartPr/>
                <p14:nvPr/>
              </p14:nvContentPartPr>
              <p14:xfrm>
                <a:off x="6735973" y="2185133"/>
                <a:ext cx="153720" cy="586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8300919-D6B6-B046-9771-9E2D1D56E1ED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695293" y="2144453"/>
                  <a:ext cx="2358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C8F7FA3-7251-814C-9E8B-FD7A81AE163C}"/>
                    </a:ext>
                  </a:extLst>
                </p14:cNvPr>
                <p14:cNvContentPartPr/>
                <p14:nvPr/>
              </p14:nvContentPartPr>
              <p14:xfrm>
                <a:off x="6984733" y="2280533"/>
                <a:ext cx="58680" cy="2278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C8F7FA3-7251-814C-9E8B-FD7A81AE163C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943693" y="2239493"/>
                  <a:ext cx="14040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CA200FE-5914-E747-A839-FAB02B4BAF07}"/>
                    </a:ext>
                  </a:extLst>
                </p14:cNvPr>
                <p14:cNvContentPartPr/>
                <p14:nvPr/>
              </p14:nvContentPartPr>
              <p14:xfrm>
                <a:off x="6968893" y="2180093"/>
                <a:ext cx="162000" cy="1008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CA200FE-5914-E747-A839-FAB02B4BAF07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927853" y="2139053"/>
                  <a:ext cx="2440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F39CD23-9513-4344-9120-C778CA41866E}"/>
                    </a:ext>
                  </a:extLst>
                </p14:cNvPr>
                <p14:cNvContentPartPr/>
                <p14:nvPr/>
              </p14:nvContentPartPr>
              <p14:xfrm>
                <a:off x="7159333" y="2105933"/>
                <a:ext cx="132480" cy="1854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F39CD23-9513-4344-9120-C778CA41866E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7118653" y="2064893"/>
                  <a:ext cx="2145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DB584A7-5AA0-D244-A7B8-118B43E9862E}"/>
                    </a:ext>
                  </a:extLst>
                </p14:cNvPr>
                <p14:cNvContentPartPr/>
                <p14:nvPr/>
              </p14:nvContentPartPr>
              <p14:xfrm>
                <a:off x="7397653" y="1984613"/>
                <a:ext cx="69120" cy="2592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DB584A7-5AA0-D244-A7B8-118B43E9862E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7356613" y="1943933"/>
                  <a:ext cx="15120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81F8E30-A8FD-1440-A809-14553076B721}"/>
                    </a:ext>
                  </a:extLst>
                </p14:cNvPr>
                <p14:cNvContentPartPr/>
                <p14:nvPr/>
              </p14:nvContentPartPr>
              <p14:xfrm>
                <a:off x="7344733" y="2121773"/>
                <a:ext cx="174960" cy="216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081F8E30-A8FD-1440-A809-14553076B721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7303693" y="2080733"/>
                  <a:ext cx="2570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0A2007A-4E83-0A43-95C2-E82C7F68B2B6}"/>
                    </a:ext>
                  </a:extLst>
                </p14:cNvPr>
                <p14:cNvContentPartPr/>
                <p14:nvPr/>
              </p14:nvContentPartPr>
              <p14:xfrm>
                <a:off x="2216893" y="2370533"/>
                <a:ext cx="979200" cy="428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0A2007A-4E83-0A43-95C2-E82C7F68B2B6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2176213" y="2329493"/>
                  <a:ext cx="10612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F1487EA0-F641-F54D-B1DB-7BE3635D5706}"/>
                    </a:ext>
                  </a:extLst>
                </p14:cNvPr>
                <p14:cNvContentPartPr/>
                <p14:nvPr/>
              </p14:nvContentPartPr>
              <p14:xfrm>
                <a:off x="4302013" y="2613893"/>
                <a:ext cx="1074600" cy="586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F1487EA0-F641-F54D-B1DB-7BE3635D5706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271413" y="2583293"/>
                  <a:ext cx="11358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0D52776-6776-6A4C-8C0F-BCA4AB420A9C}"/>
                    </a:ext>
                  </a:extLst>
                </p14:cNvPr>
                <p14:cNvContentPartPr/>
                <p14:nvPr/>
              </p14:nvContentPartPr>
              <p14:xfrm>
                <a:off x="6392173" y="2661413"/>
                <a:ext cx="1027080" cy="532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0D52776-6776-6A4C-8C0F-BCA4AB420A9C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6351133" y="2620733"/>
                  <a:ext cx="1108800" cy="13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A7B92C8-712F-1D4C-8805-EB05AD9C6B6D}"/>
              </a:ext>
            </a:extLst>
          </p:cNvPr>
          <p:cNvGrpSpPr/>
          <p:nvPr/>
        </p:nvGrpSpPr>
        <p:grpSpPr>
          <a:xfrm>
            <a:off x="1857253" y="2444693"/>
            <a:ext cx="222480" cy="275400"/>
            <a:chOff x="1857253" y="2444693"/>
            <a:chExt cx="222480" cy="27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7A0A426-E751-644F-84E6-3A7E66D418B5}"/>
                    </a:ext>
                  </a:extLst>
                </p14:cNvPr>
                <p14:cNvContentPartPr/>
                <p14:nvPr/>
              </p14:nvContentPartPr>
              <p14:xfrm>
                <a:off x="1857253" y="2492213"/>
                <a:ext cx="137520" cy="1324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7A0A426-E751-644F-84E6-3A7E66D418B5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836733" y="2471693"/>
                  <a:ext cx="1782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FC94B5F-B0B2-C948-B570-0A2820100D78}"/>
                    </a:ext>
                  </a:extLst>
                </p14:cNvPr>
                <p14:cNvContentPartPr/>
                <p14:nvPr/>
              </p14:nvContentPartPr>
              <p14:xfrm>
                <a:off x="2031853" y="2566373"/>
                <a:ext cx="26640" cy="1537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FC94B5F-B0B2-C948-B570-0A2820100D78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011333" y="2545853"/>
                  <a:ext cx="676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AA9ED79-B138-BC46-A1DF-1333D96FD3AB}"/>
                    </a:ext>
                  </a:extLst>
                </p14:cNvPr>
                <p14:cNvContentPartPr/>
                <p14:nvPr/>
              </p14:nvContentPartPr>
              <p14:xfrm>
                <a:off x="2068933" y="2444693"/>
                <a:ext cx="10800" cy="266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AA9ED79-B138-BC46-A1DF-1333D96FD3AB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2048413" y="2424173"/>
                  <a:ext cx="51840" cy="6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9E4C290-1300-0E48-862A-3E3E0C0896C5}"/>
              </a:ext>
            </a:extLst>
          </p:cNvPr>
          <p:cNvGrpSpPr/>
          <p:nvPr/>
        </p:nvGrpSpPr>
        <p:grpSpPr>
          <a:xfrm>
            <a:off x="1873093" y="3539813"/>
            <a:ext cx="243720" cy="196200"/>
            <a:chOff x="1873093" y="3539813"/>
            <a:chExt cx="243720" cy="19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1A03175-B8C6-9E4D-8BED-9B4EC0053E79}"/>
                    </a:ext>
                  </a:extLst>
                </p14:cNvPr>
                <p14:cNvContentPartPr/>
                <p14:nvPr/>
              </p14:nvContentPartPr>
              <p14:xfrm>
                <a:off x="1873093" y="3555653"/>
                <a:ext cx="153360" cy="1432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1A03175-B8C6-9E4D-8BED-9B4EC0053E79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852573" y="3535493"/>
                  <a:ext cx="1940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687ADD8-F301-704E-B948-C326F73A2E09}"/>
                    </a:ext>
                  </a:extLst>
                </p14:cNvPr>
                <p14:cNvContentPartPr/>
                <p14:nvPr/>
              </p14:nvContentPartPr>
              <p14:xfrm>
                <a:off x="2084773" y="3672293"/>
                <a:ext cx="32040" cy="637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687ADD8-F301-704E-B948-C326F73A2E09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2064253" y="3651773"/>
                  <a:ext cx="727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C5713883-06DA-0240-8FF1-31B783552476}"/>
                    </a:ext>
                  </a:extLst>
                </p14:cNvPr>
                <p14:cNvContentPartPr/>
                <p14:nvPr/>
              </p14:nvContentPartPr>
              <p14:xfrm>
                <a:off x="2068933" y="3539813"/>
                <a:ext cx="10800" cy="266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C5713883-06DA-0240-8FF1-31B783552476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048413" y="3519653"/>
                  <a:ext cx="51840" cy="6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2A9CFCBA-6A93-BE4E-9888-67310D9BC525}"/>
              </a:ext>
            </a:extLst>
          </p:cNvPr>
          <p:cNvGrpSpPr/>
          <p:nvPr/>
        </p:nvGrpSpPr>
        <p:grpSpPr>
          <a:xfrm>
            <a:off x="1873093" y="4645733"/>
            <a:ext cx="248760" cy="196200"/>
            <a:chOff x="1873093" y="4645733"/>
            <a:chExt cx="248760" cy="19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4432AA3C-8375-A746-83BF-BC5CD86F0906}"/>
                    </a:ext>
                  </a:extLst>
                </p14:cNvPr>
                <p14:cNvContentPartPr/>
                <p14:nvPr/>
              </p14:nvContentPartPr>
              <p14:xfrm>
                <a:off x="1873093" y="4719893"/>
                <a:ext cx="190800" cy="1166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4432AA3C-8375-A746-83BF-BC5CD86F0906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852573" y="4699733"/>
                  <a:ext cx="2314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1BD4A65-F047-B748-9505-27A57C9CC501}"/>
                    </a:ext>
                  </a:extLst>
                </p14:cNvPr>
                <p14:cNvContentPartPr/>
                <p14:nvPr/>
              </p14:nvContentPartPr>
              <p14:xfrm>
                <a:off x="2111053" y="4762373"/>
                <a:ext cx="10800" cy="795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1BD4A65-F047-B748-9505-27A57C9CC501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2090893" y="4741853"/>
                  <a:ext cx="5184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5DAE6086-EFCA-3E4A-97ED-A4E269DD8D94}"/>
                    </a:ext>
                  </a:extLst>
                </p14:cNvPr>
                <p14:cNvContentPartPr/>
                <p14:nvPr/>
              </p14:nvContentPartPr>
              <p14:xfrm>
                <a:off x="2063533" y="4645733"/>
                <a:ext cx="10800" cy="428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5DAE6086-EFCA-3E4A-97ED-A4E269DD8D94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2043013" y="4625573"/>
                  <a:ext cx="51840" cy="8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0DBF92CF-7A51-434F-A161-8A0D95598122}"/>
              </a:ext>
            </a:extLst>
          </p:cNvPr>
          <p:cNvGrpSpPr/>
          <p:nvPr/>
        </p:nvGrpSpPr>
        <p:grpSpPr>
          <a:xfrm>
            <a:off x="3592813" y="2645573"/>
            <a:ext cx="233280" cy="201240"/>
            <a:chOff x="3592813" y="2645573"/>
            <a:chExt cx="233280" cy="20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720E60E-59E9-5F47-9283-B01C6DA9067C}"/>
                    </a:ext>
                  </a:extLst>
                </p14:cNvPr>
                <p14:cNvContentPartPr/>
                <p14:nvPr/>
              </p14:nvContentPartPr>
              <p14:xfrm>
                <a:off x="3592813" y="2693453"/>
                <a:ext cx="159120" cy="1479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720E60E-59E9-5F47-9283-B01C6DA9067C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3572293" y="2672933"/>
                  <a:ext cx="1998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3583119-5AFB-0042-8F42-BB9833D7E0B9}"/>
                    </a:ext>
                  </a:extLst>
                </p14:cNvPr>
                <p14:cNvContentPartPr/>
                <p14:nvPr/>
              </p14:nvContentPartPr>
              <p14:xfrm>
                <a:off x="3804493" y="2798933"/>
                <a:ext cx="21600" cy="478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3583119-5AFB-0042-8F42-BB9833D7E0B9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3783973" y="2778773"/>
                  <a:ext cx="622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38DB6FB-4463-4948-99C8-517D744A2A37}"/>
                    </a:ext>
                  </a:extLst>
                </p14:cNvPr>
                <p14:cNvContentPartPr/>
                <p14:nvPr/>
              </p14:nvContentPartPr>
              <p14:xfrm>
                <a:off x="3799093" y="2645573"/>
                <a:ext cx="5760" cy="320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38DB6FB-4463-4948-99C8-517D744A2A37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778933" y="2625413"/>
                  <a:ext cx="46440" cy="7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B2AA38EB-BBA1-D54A-B9FC-CC643CFD1024}"/>
              </a:ext>
            </a:extLst>
          </p:cNvPr>
          <p:cNvGrpSpPr/>
          <p:nvPr/>
        </p:nvGrpSpPr>
        <p:grpSpPr>
          <a:xfrm>
            <a:off x="3704053" y="3063533"/>
            <a:ext cx="37080" cy="519120"/>
            <a:chOff x="3704053" y="3063533"/>
            <a:chExt cx="37080" cy="51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A2320919-9482-4E46-A3C1-793855695D60}"/>
                    </a:ext>
                  </a:extLst>
                </p14:cNvPr>
                <p14:cNvContentPartPr/>
                <p14:nvPr/>
              </p14:nvContentPartPr>
              <p14:xfrm>
                <a:off x="3704053" y="3063533"/>
                <a:ext cx="21600" cy="532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A2320919-9482-4E46-A3C1-793855695D60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3683533" y="3043373"/>
                  <a:ext cx="622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3AD1E97-09B3-294F-8CDE-E4ED7DEE89E2}"/>
                    </a:ext>
                  </a:extLst>
                </p14:cNvPr>
                <p14:cNvContentPartPr/>
                <p14:nvPr/>
              </p14:nvContentPartPr>
              <p14:xfrm>
                <a:off x="3709453" y="3228413"/>
                <a:ext cx="360" cy="367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3AD1E97-09B3-294F-8CDE-E4ED7DEE89E2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3688933" y="3207893"/>
                  <a:ext cx="410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59A75DE-74C3-9D4C-96A2-844AC82D65CE}"/>
                    </a:ext>
                  </a:extLst>
                </p14:cNvPr>
                <p14:cNvContentPartPr/>
                <p14:nvPr/>
              </p14:nvContentPartPr>
              <p14:xfrm>
                <a:off x="3714493" y="3396893"/>
                <a:ext cx="360" cy="108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59A75DE-74C3-9D4C-96A2-844AC82D65CE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3694333" y="3376733"/>
                  <a:ext cx="410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9DB40B4A-4B5A-B945-8050-A112C29F9A4B}"/>
                    </a:ext>
                  </a:extLst>
                </p14:cNvPr>
                <p14:cNvContentPartPr/>
                <p14:nvPr/>
              </p14:nvContentPartPr>
              <p14:xfrm>
                <a:off x="3730333" y="3558893"/>
                <a:ext cx="10800" cy="237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9DB40B4A-4B5A-B945-8050-A112C29F9A4B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3710173" y="3538373"/>
                  <a:ext cx="51840" cy="6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1E6957F9-5C24-C148-AA7E-CEED2E5C5C6A}"/>
              </a:ext>
            </a:extLst>
          </p:cNvPr>
          <p:cNvGrpSpPr/>
          <p:nvPr/>
        </p:nvGrpSpPr>
        <p:grpSpPr>
          <a:xfrm>
            <a:off x="5429173" y="3063533"/>
            <a:ext cx="243720" cy="196560"/>
            <a:chOff x="5429173" y="3063533"/>
            <a:chExt cx="243720" cy="19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FA289EF1-2A05-EB41-B056-EE38F44D360A}"/>
                    </a:ext>
                  </a:extLst>
                </p14:cNvPr>
                <p14:cNvContentPartPr/>
                <p14:nvPr/>
              </p14:nvContentPartPr>
              <p14:xfrm>
                <a:off x="5429173" y="3063533"/>
                <a:ext cx="143280" cy="1533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FA289EF1-2A05-EB41-B056-EE38F44D360A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5408653" y="3043373"/>
                  <a:ext cx="1839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7EC3671B-5FAE-1848-8FE3-F934BBF00A92}"/>
                    </a:ext>
                  </a:extLst>
                </p14:cNvPr>
                <p14:cNvContentPartPr/>
                <p14:nvPr/>
              </p14:nvContentPartPr>
              <p14:xfrm>
                <a:off x="5598373" y="3148493"/>
                <a:ext cx="74520" cy="1116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7EC3671B-5FAE-1848-8FE3-F934BBF00A92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5577853" y="3127973"/>
                  <a:ext cx="1152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60843669-F6DA-A743-8559-3118716B0449}"/>
                    </a:ext>
                  </a:extLst>
                </p14:cNvPr>
                <p14:cNvContentPartPr/>
                <p14:nvPr/>
              </p14:nvContentPartPr>
              <p14:xfrm>
                <a:off x="5619613" y="3063533"/>
                <a:ext cx="10800" cy="266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60843669-F6DA-A743-8559-3118716B0449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599093" y="3043373"/>
                  <a:ext cx="51840" cy="6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705AC82C-C432-EC4E-A4BA-A113142AE76D}"/>
              </a:ext>
            </a:extLst>
          </p:cNvPr>
          <p:cNvGrpSpPr/>
          <p:nvPr/>
        </p:nvGrpSpPr>
        <p:grpSpPr>
          <a:xfrm>
            <a:off x="5323333" y="3778493"/>
            <a:ext cx="302040" cy="213840"/>
            <a:chOff x="5323333" y="3778493"/>
            <a:chExt cx="302040" cy="21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9B9D1A01-39B2-F94F-B601-689307399DB6}"/>
                    </a:ext>
                  </a:extLst>
                </p14:cNvPr>
                <p14:cNvContentPartPr/>
                <p14:nvPr/>
              </p14:nvContentPartPr>
              <p14:xfrm>
                <a:off x="5323333" y="3862733"/>
                <a:ext cx="159120" cy="1296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9B9D1A01-39B2-F94F-B601-689307399DB6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5302813" y="3842213"/>
                  <a:ext cx="1998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43C4FEC9-22E0-2A47-B19A-4FBF66916B04}"/>
                    </a:ext>
                  </a:extLst>
                </p14:cNvPr>
                <p14:cNvContentPartPr/>
                <p14:nvPr/>
              </p14:nvContentPartPr>
              <p14:xfrm>
                <a:off x="5572093" y="3926093"/>
                <a:ext cx="21600" cy="586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43C4FEC9-22E0-2A47-B19A-4FBF66916B04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5551573" y="3905933"/>
                  <a:ext cx="622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7E3CD124-7774-FD4E-AACF-F4ACDA48804E}"/>
                    </a:ext>
                  </a:extLst>
                </p14:cNvPr>
                <p14:cNvContentPartPr/>
                <p14:nvPr/>
              </p14:nvContentPartPr>
              <p14:xfrm>
                <a:off x="5625013" y="3778493"/>
                <a:ext cx="360" cy="367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7E3CD124-7774-FD4E-AACF-F4ACDA48804E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5604493" y="3758333"/>
                  <a:ext cx="41040" cy="77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D8AFCDE1-E130-0540-B8C2-4497D4192C56}"/>
                  </a:ext>
                </a:extLst>
              </p14:cNvPr>
              <p14:cNvContentPartPr/>
              <p14:nvPr/>
            </p14:nvContentPartPr>
            <p14:xfrm>
              <a:off x="2280613" y="5148653"/>
              <a:ext cx="1259640" cy="34992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D8AFCDE1-E130-0540-B8C2-4497D4192C56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2260093" y="5128133"/>
                <a:ext cx="1300680" cy="39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6" name="Group 145">
            <a:extLst>
              <a:ext uri="{FF2B5EF4-FFF2-40B4-BE49-F238E27FC236}">
                <a16:creationId xmlns:a16="http://schemas.microsoft.com/office/drawing/2014/main" id="{530A422B-8FB1-424C-B211-FA766DE8877A}"/>
              </a:ext>
            </a:extLst>
          </p:cNvPr>
          <p:cNvGrpSpPr/>
          <p:nvPr/>
        </p:nvGrpSpPr>
        <p:grpSpPr>
          <a:xfrm>
            <a:off x="3984493" y="4466093"/>
            <a:ext cx="1487160" cy="1397520"/>
            <a:chOff x="3984493" y="4466093"/>
            <a:chExt cx="1487160" cy="139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31D8715E-029F-BA46-9767-601C6940E959}"/>
                    </a:ext>
                  </a:extLst>
                </p14:cNvPr>
                <p14:cNvContentPartPr/>
                <p14:nvPr/>
              </p14:nvContentPartPr>
              <p14:xfrm>
                <a:off x="4021573" y="5556173"/>
                <a:ext cx="196200" cy="1954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31D8715E-029F-BA46-9767-601C6940E959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006093" y="5540693"/>
                  <a:ext cx="22680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B482B036-18A3-A346-B62A-294280A665B0}"/>
                    </a:ext>
                  </a:extLst>
                </p14:cNvPr>
                <p14:cNvContentPartPr/>
                <p14:nvPr/>
              </p14:nvContentPartPr>
              <p14:xfrm>
                <a:off x="4307413" y="5588573"/>
                <a:ext cx="212040" cy="1162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B482B036-18A3-A346-B62A-294280A665B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291933" y="5573093"/>
                  <a:ext cx="2426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C1EC67E-78D2-D74C-8A13-AF23C7E6EF86}"/>
                    </a:ext>
                  </a:extLst>
                </p14:cNvPr>
                <p14:cNvContentPartPr/>
                <p14:nvPr/>
              </p14:nvContentPartPr>
              <p14:xfrm>
                <a:off x="4539973" y="5619533"/>
                <a:ext cx="16200" cy="586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C1EC67E-78D2-D74C-8A13-AF23C7E6EF86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524853" y="5604413"/>
                  <a:ext cx="468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F1E9C0B-454F-844F-8D31-C631E0A61FAD}"/>
                    </a:ext>
                  </a:extLst>
                </p14:cNvPr>
                <p14:cNvContentPartPr/>
                <p14:nvPr/>
              </p14:nvContentPartPr>
              <p14:xfrm>
                <a:off x="4524133" y="5463653"/>
                <a:ext cx="10800" cy="874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F1E9C0B-454F-844F-8D31-C631E0A61FA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509013" y="5448533"/>
                  <a:ext cx="414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3466BBD5-DB57-2C46-B525-544E146B05CD}"/>
                    </a:ext>
                  </a:extLst>
                </p14:cNvPr>
                <p14:cNvContentPartPr/>
                <p14:nvPr/>
              </p14:nvContentPartPr>
              <p14:xfrm>
                <a:off x="4604053" y="5304533"/>
                <a:ext cx="486720" cy="5590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3466BBD5-DB57-2C46-B525-544E146B05CD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588933" y="5289053"/>
                  <a:ext cx="516960" cy="58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1D42055B-D362-7F45-B736-FC5921857293}"/>
                    </a:ext>
                  </a:extLst>
                </p14:cNvPr>
                <p14:cNvContentPartPr/>
                <p14:nvPr/>
              </p14:nvContentPartPr>
              <p14:xfrm>
                <a:off x="4989973" y="5492453"/>
                <a:ext cx="222480" cy="320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1D42055B-D362-7F45-B736-FC5921857293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974493" y="5477333"/>
                  <a:ext cx="2530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69C11A84-A1C0-2B49-BD4E-B36B2CC83C1E}"/>
                    </a:ext>
                  </a:extLst>
                </p14:cNvPr>
                <p14:cNvContentPartPr/>
                <p14:nvPr/>
              </p14:nvContentPartPr>
              <p14:xfrm>
                <a:off x="5085013" y="5429093"/>
                <a:ext cx="190800" cy="1749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69C11A84-A1C0-2B49-BD4E-B36B2CC83C1E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064853" y="5408573"/>
                  <a:ext cx="23148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55A38780-C8AA-9248-8B63-6A3CE0F2D442}"/>
                    </a:ext>
                  </a:extLst>
                </p14:cNvPr>
                <p14:cNvContentPartPr/>
                <p14:nvPr/>
              </p14:nvContentPartPr>
              <p14:xfrm>
                <a:off x="3984493" y="4815293"/>
                <a:ext cx="270360" cy="5508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55A38780-C8AA-9248-8B63-6A3CE0F2D44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969373" y="4799813"/>
                  <a:ext cx="300600" cy="58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446BEAB2-237E-4C40-9784-EADE871A996D}"/>
                    </a:ext>
                  </a:extLst>
                </p14:cNvPr>
                <p14:cNvContentPartPr/>
                <p14:nvPr/>
              </p14:nvContentPartPr>
              <p14:xfrm>
                <a:off x="4995013" y="4466093"/>
                <a:ext cx="476640" cy="8892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446BEAB2-237E-4C40-9784-EADE871A996D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979893" y="4450613"/>
                  <a:ext cx="507240" cy="919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74118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4077B-2171-6046-BCDD-60AFAA961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7C043C8-86DF-AA4B-B729-4DB944A006EC}"/>
                  </a:ext>
                </a:extLst>
              </p14:cNvPr>
              <p14:cNvContentPartPr/>
              <p14:nvPr/>
            </p14:nvContentPartPr>
            <p14:xfrm>
              <a:off x="978853" y="2449733"/>
              <a:ext cx="3106440" cy="1953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7C043C8-86DF-AA4B-B729-4DB944A006E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8333" y="2429573"/>
                <a:ext cx="3147480" cy="19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C3E1A25-CC02-5E4D-A06D-0585A5E8F39B}"/>
                  </a:ext>
                </a:extLst>
              </p14:cNvPr>
              <p14:cNvContentPartPr/>
              <p14:nvPr/>
            </p14:nvContentPartPr>
            <p14:xfrm>
              <a:off x="1243453" y="1719653"/>
              <a:ext cx="254520" cy="291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C3E1A25-CC02-5E4D-A06D-0585A5E8F39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27973" y="1704533"/>
                <a:ext cx="284760" cy="32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BCF1FC73-03C1-F14D-BBFC-002503C59FD7}"/>
              </a:ext>
            </a:extLst>
          </p:cNvPr>
          <p:cNvGrpSpPr/>
          <p:nvPr/>
        </p:nvGrpSpPr>
        <p:grpSpPr>
          <a:xfrm>
            <a:off x="576733" y="1666733"/>
            <a:ext cx="1926360" cy="2947680"/>
            <a:chOff x="576733" y="1666733"/>
            <a:chExt cx="1926360" cy="294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196885C-8C04-5C42-B4E0-D8B33ABE69AE}"/>
                    </a:ext>
                  </a:extLst>
                </p14:cNvPr>
                <p14:cNvContentPartPr/>
                <p14:nvPr/>
              </p14:nvContentPartPr>
              <p14:xfrm>
                <a:off x="576733" y="3994853"/>
                <a:ext cx="259200" cy="206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196885C-8C04-5C42-B4E0-D8B33ABE69A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1253" y="3979733"/>
                  <a:ext cx="28944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DFF1307-BF41-2C46-98E0-2D8902367640}"/>
                    </a:ext>
                  </a:extLst>
                </p14:cNvPr>
                <p14:cNvContentPartPr/>
                <p14:nvPr/>
              </p14:nvContentPartPr>
              <p14:xfrm>
                <a:off x="634693" y="2508773"/>
                <a:ext cx="74520" cy="253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DFF1307-BF41-2C46-98E0-2D890236764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14533" y="2488253"/>
                  <a:ext cx="11520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EC75F66-84EA-C24E-AB97-9C8054571102}"/>
                    </a:ext>
                  </a:extLst>
                </p14:cNvPr>
                <p14:cNvContentPartPr/>
                <p14:nvPr/>
              </p14:nvContentPartPr>
              <p14:xfrm>
                <a:off x="2126893" y="4053173"/>
                <a:ext cx="21600" cy="185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EC75F66-84EA-C24E-AB97-9C805457110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106733" y="4033013"/>
                  <a:ext cx="622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467AAAD-6A60-7F48-80B7-56E1DB2F254B}"/>
                    </a:ext>
                  </a:extLst>
                </p14:cNvPr>
                <p14:cNvContentPartPr/>
                <p14:nvPr/>
              </p14:nvContentPartPr>
              <p14:xfrm>
                <a:off x="2048413" y="4444853"/>
                <a:ext cx="221400" cy="169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467AAAD-6A60-7F48-80B7-56E1DB2F254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032933" y="4429733"/>
                  <a:ext cx="2520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6DCB324-1C93-2C44-85E5-63DA781C0332}"/>
                    </a:ext>
                  </a:extLst>
                </p14:cNvPr>
                <p14:cNvContentPartPr/>
                <p14:nvPr/>
              </p14:nvContentPartPr>
              <p14:xfrm>
                <a:off x="936373" y="2211773"/>
                <a:ext cx="153720" cy="3495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6DCB324-1C93-2C44-85E5-63DA781C033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16213" y="2191253"/>
                  <a:ext cx="19476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23E6725-EE79-954B-916A-B1C99F138B9D}"/>
                    </a:ext>
                  </a:extLst>
                </p14:cNvPr>
                <p14:cNvContentPartPr/>
                <p14:nvPr/>
              </p14:nvContentPartPr>
              <p14:xfrm>
                <a:off x="1566013" y="1883813"/>
                <a:ext cx="26640" cy="151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23E6725-EE79-954B-916A-B1C99F138B9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550893" y="1868333"/>
                  <a:ext cx="572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8CB2CE1-463A-A049-8EB0-19D6971276EA}"/>
                    </a:ext>
                  </a:extLst>
                </p14:cNvPr>
                <p14:cNvContentPartPr/>
                <p14:nvPr/>
              </p14:nvContentPartPr>
              <p14:xfrm>
                <a:off x="1492213" y="1783013"/>
                <a:ext cx="5760" cy="42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8CB2CE1-463A-A049-8EB0-19D6971276E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476733" y="1767893"/>
                  <a:ext cx="360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5FAC9D5-1C6D-E947-84A4-7960C800403B}"/>
                    </a:ext>
                  </a:extLst>
                </p14:cNvPr>
                <p14:cNvContentPartPr/>
                <p14:nvPr/>
              </p14:nvContentPartPr>
              <p14:xfrm>
                <a:off x="1613893" y="1925933"/>
                <a:ext cx="185400" cy="291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5FAC9D5-1C6D-E947-84A4-7960C800403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598413" y="1910813"/>
                  <a:ext cx="21600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79F97E5-1B5F-4D4D-801A-24D16ACC0845}"/>
                    </a:ext>
                  </a:extLst>
                </p14:cNvPr>
                <p14:cNvContentPartPr/>
                <p14:nvPr/>
              </p14:nvContentPartPr>
              <p14:xfrm>
                <a:off x="1836013" y="1873013"/>
                <a:ext cx="212040" cy="1537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79F97E5-1B5F-4D4D-801A-24D16ACC084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820893" y="1857893"/>
                  <a:ext cx="2426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7184BC0-10EE-774D-A5E0-F44995B607A4}"/>
                    </a:ext>
                  </a:extLst>
                </p14:cNvPr>
                <p14:cNvContentPartPr/>
                <p14:nvPr/>
              </p14:nvContentPartPr>
              <p14:xfrm>
                <a:off x="2085493" y="1867613"/>
                <a:ext cx="126360" cy="1591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7184BC0-10EE-774D-A5E0-F44995B607A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070013" y="1852493"/>
                  <a:ext cx="1566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C3FCE58-12CC-7346-90C4-1F67F1DC3D8A}"/>
                    </a:ext>
                  </a:extLst>
                </p14:cNvPr>
                <p14:cNvContentPartPr/>
                <p14:nvPr/>
              </p14:nvContentPartPr>
              <p14:xfrm>
                <a:off x="2243533" y="1920533"/>
                <a:ext cx="26640" cy="478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C3FCE58-12CC-7346-90C4-1F67F1DC3D8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28413" y="1905413"/>
                  <a:ext cx="572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D4CF6EC-E02A-324C-B35F-DA9D8DB26F88}"/>
                    </a:ext>
                  </a:extLst>
                </p14:cNvPr>
                <p14:cNvContentPartPr/>
                <p14:nvPr/>
              </p14:nvContentPartPr>
              <p14:xfrm>
                <a:off x="2227693" y="1740893"/>
                <a:ext cx="10800" cy="428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D4CF6EC-E02A-324C-B35F-DA9D8DB26F8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12213" y="1725413"/>
                  <a:ext cx="414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45A1D9E-5183-C24F-9BB7-18C387177015}"/>
                    </a:ext>
                  </a:extLst>
                </p14:cNvPr>
                <p14:cNvContentPartPr/>
                <p14:nvPr/>
              </p14:nvContentPartPr>
              <p14:xfrm>
                <a:off x="2333533" y="1666733"/>
                <a:ext cx="169560" cy="3549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45A1D9E-5183-C24F-9BB7-18C38717701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313013" y="1646213"/>
                  <a:ext cx="21060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65BF59B-F31E-AD4A-976F-69476A3717BC}"/>
                    </a:ext>
                  </a:extLst>
                </p14:cNvPr>
                <p14:cNvContentPartPr/>
                <p14:nvPr/>
              </p14:nvContentPartPr>
              <p14:xfrm>
                <a:off x="1269733" y="2233013"/>
                <a:ext cx="1217520" cy="37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65BF59B-F31E-AD4A-976F-69476A3717B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254613" y="2217533"/>
                  <a:ext cx="1248120" cy="6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E8E4D83-84B5-C948-8165-92689D776F18}"/>
              </a:ext>
            </a:extLst>
          </p:cNvPr>
          <p:cNvGrpSpPr/>
          <p:nvPr/>
        </p:nvGrpSpPr>
        <p:grpSpPr>
          <a:xfrm>
            <a:off x="8450653" y="1682573"/>
            <a:ext cx="1524240" cy="630000"/>
            <a:chOff x="8450653" y="1682573"/>
            <a:chExt cx="1524240" cy="63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316E798-CDE9-B340-A564-9A8B01F0DEAB}"/>
                    </a:ext>
                  </a:extLst>
                </p14:cNvPr>
                <p14:cNvContentPartPr/>
                <p14:nvPr/>
              </p14:nvContentPartPr>
              <p14:xfrm>
                <a:off x="8450653" y="2127173"/>
                <a:ext cx="169560" cy="1854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316E798-CDE9-B340-A564-9A8B01F0DEA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435533" y="2111693"/>
                  <a:ext cx="2001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00075CB-A12F-7044-BF4A-256D5A260910}"/>
                    </a:ext>
                  </a:extLst>
                </p14:cNvPr>
                <p14:cNvContentPartPr/>
                <p14:nvPr/>
              </p14:nvContentPartPr>
              <p14:xfrm>
                <a:off x="8911093" y="1682573"/>
                <a:ext cx="529560" cy="3812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00075CB-A12F-7044-BF4A-256D5A26091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895613" y="1667453"/>
                  <a:ext cx="56016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8BE43B1-C1A9-A14B-8922-8AE2085CF399}"/>
                    </a:ext>
                  </a:extLst>
                </p14:cNvPr>
                <p14:cNvContentPartPr/>
                <p14:nvPr/>
              </p14:nvContentPartPr>
              <p14:xfrm>
                <a:off x="9466573" y="1719653"/>
                <a:ext cx="243720" cy="3020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8BE43B1-C1A9-A14B-8922-8AE2085CF39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451453" y="1704533"/>
                  <a:ext cx="27432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F5EDA08-CA31-3645-A4D4-7206E362476D}"/>
                    </a:ext>
                  </a:extLst>
                </p14:cNvPr>
                <p14:cNvContentPartPr/>
                <p14:nvPr/>
              </p14:nvContentPartPr>
              <p14:xfrm>
                <a:off x="9688693" y="1767173"/>
                <a:ext cx="286200" cy="2754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F5EDA08-CA31-3645-A4D4-7206E362476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673573" y="1752053"/>
                  <a:ext cx="31644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803D548-E859-E344-84FA-AAB3606A852B}"/>
                    </a:ext>
                  </a:extLst>
                </p14:cNvPr>
                <p14:cNvContentPartPr/>
                <p14:nvPr/>
              </p14:nvContentPartPr>
              <p14:xfrm>
                <a:off x="9239053" y="2137613"/>
                <a:ext cx="722880" cy="532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803D548-E859-E344-84FA-AAB3606A852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223933" y="2122493"/>
                  <a:ext cx="753480" cy="83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E9B1CDEE-B6C1-A440-B71C-976E7A9165E0}"/>
                  </a:ext>
                </a:extLst>
              </p14:cNvPr>
              <p14:cNvContentPartPr/>
              <p14:nvPr/>
            </p14:nvContentPartPr>
            <p14:xfrm>
              <a:off x="1073893" y="2640533"/>
              <a:ext cx="2519280" cy="13284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E9B1CDEE-B6C1-A440-B71C-976E7A9165E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33213" y="2599493"/>
                <a:ext cx="2601000" cy="141048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693F8903-8AF5-8241-A502-4ED24BB32E1C}"/>
              </a:ext>
            </a:extLst>
          </p:cNvPr>
          <p:cNvGrpSpPr/>
          <p:nvPr/>
        </p:nvGrpSpPr>
        <p:grpSpPr>
          <a:xfrm>
            <a:off x="4455373" y="1851773"/>
            <a:ext cx="7059600" cy="3005640"/>
            <a:chOff x="4455373" y="1851773"/>
            <a:chExt cx="7059600" cy="300564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9143AAB-8A11-DC43-9756-4C66E500471C}"/>
                </a:ext>
              </a:extLst>
            </p:cNvPr>
            <p:cNvGrpSpPr/>
            <p:nvPr/>
          </p:nvGrpSpPr>
          <p:grpSpPr>
            <a:xfrm>
              <a:off x="4455373" y="1851773"/>
              <a:ext cx="7059600" cy="3005640"/>
              <a:chOff x="4455373" y="1851773"/>
              <a:chExt cx="7059600" cy="3005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8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3618CA98-15DE-6B49-9D44-DFBFCD80A310}"/>
                      </a:ext>
                    </a:extLst>
                  </p14:cNvPr>
                  <p14:cNvContentPartPr/>
                  <p14:nvPr/>
                </p14:nvContentPartPr>
                <p14:xfrm>
                  <a:off x="4825813" y="2391773"/>
                  <a:ext cx="2921400" cy="196344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3618CA98-15DE-6B49-9D44-DFBFCD80A310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4805293" y="2371253"/>
                    <a:ext cx="2962080" cy="2004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FBC5EEE3-B769-0245-B259-E88481944507}"/>
                      </a:ext>
                    </a:extLst>
                  </p14:cNvPr>
                  <p14:cNvContentPartPr/>
                  <p14:nvPr/>
                </p14:nvContentPartPr>
                <p14:xfrm>
                  <a:off x="7561453" y="4164413"/>
                  <a:ext cx="185400" cy="212040"/>
                </p14:xfrm>
              </p:contentPart>
            </mc:Choice>
            <mc:Fallback xmlns=""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FBC5EEE3-B769-0245-B259-E88481944507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7541293" y="4143893"/>
                    <a:ext cx="226440" cy="252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31" name="Ink 30">
                    <a:extLst>
                      <a:ext uri="{FF2B5EF4-FFF2-40B4-BE49-F238E27FC236}">
                        <a16:creationId xmlns:a16="http://schemas.microsoft.com/office/drawing/2014/main" id="{2101C28D-066B-F94C-9AE8-D835B95B7D4A}"/>
                      </a:ext>
                    </a:extLst>
                  </p14:cNvPr>
                  <p14:cNvContentPartPr/>
                  <p14:nvPr/>
                </p14:nvContentPartPr>
                <p14:xfrm>
                  <a:off x="6212173" y="4153613"/>
                  <a:ext cx="26640" cy="286200"/>
                </p14:xfrm>
              </p:contentPart>
            </mc:Choice>
            <mc:Fallback xmlns="">
              <p:pic>
                <p:nvPicPr>
                  <p:cNvPr id="31" name="Ink 30">
                    <a:extLst>
                      <a:ext uri="{FF2B5EF4-FFF2-40B4-BE49-F238E27FC236}">
                        <a16:creationId xmlns:a16="http://schemas.microsoft.com/office/drawing/2014/main" id="{2101C28D-066B-F94C-9AE8-D835B95B7D4A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6192013" y="4133453"/>
                    <a:ext cx="67680" cy="326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62733C19-D651-6947-A832-CE7295D9ABD4}"/>
                      </a:ext>
                    </a:extLst>
                  </p14:cNvPr>
                  <p14:cNvContentPartPr/>
                  <p14:nvPr/>
                </p14:nvContentPartPr>
                <p14:xfrm>
                  <a:off x="4455373" y="4206533"/>
                  <a:ext cx="106200" cy="32040"/>
                </p14:xfrm>
              </p:contentPart>
            </mc:Choice>
            <mc:Fallback xmlns="">
              <p:pic>
                <p:nvPicPr>
                  <p:cNvPr id="33" name="Ink 32">
                    <a:extLst>
                      <a:ext uri="{FF2B5EF4-FFF2-40B4-BE49-F238E27FC236}">
                        <a16:creationId xmlns:a16="http://schemas.microsoft.com/office/drawing/2014/main" id="{62733C19-D651-6947-A832-CE7295D9ABD4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4440253" y="4191413"/>
                    <a:ext cx="136800" cy="6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88A70918-7998-CA47-BE4D-BB6D01CF2CDC}"/>
                      </a:ext>
                    </a:extLst>
                  </p14:cNvPr>
                  <p14:cNvContentPartPr/>
                  <p14:nvPr/>
                </p14:nvContentPartPr>
                <p14:xfrm>
                  <a:off x="4651213" y="4132733"/>
                  <a:ext cx="74520" cy="20664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88A70918-7998-CA47-BE4D-BB6D01CF2CDC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4630693" y="4112213"/>
                    <a:ext cx="115200" cy="247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47B0D548-93A6-1148-839C-C8EFDA572879}"/>
                      </a:ext>
                    </a:extLst>
                  </p14:cNvPr>
                  <p14:cNvContentPartPr/>
                  <p14:nvPr/>
                </p14:nvContentPartPr>
                <p14:xfrm>
                  <a:off x="4555813" y="2502653"/>
                  <a:ext cx="21600" cy="180360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47B0D548-93A6-1148-839C-C8EFDA572879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4540693" y="2487533"/>
                    <a:ext cx="52200" cy="210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D0EBAE7F-8397-9949-A9A7-5FE1A6086E6F}"/>
                      </a:ext>
                    </a:extLst>
                  </p14:cNvPr>
                  <p14:cNvContentPartPr/>
                  <p14:nvPr/>
                </p14:nvContentPartPr>
                <p14:xfrm>
                  <a:off x="4741213" y="2317613"/>
                  <a:ext cx="254520" cy="16956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D0EBAE7F-8397-9949-A9A7-5FE1A6086E6F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4725733" y="2302493"/>
                    <a:ext cx="284760" cy="20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B25A9864-139F-AE43-A76F-083FC36B4858}"/>
                      </a:ext>
                    </a:extLst>
                  </p14:cNvPr>
                  <p14:cNvContentPartPr/>
                  <p14:nvPr/>
                </p14:nvContentPartPr>
                <p14:xfrm>
                  <a:off x="5519173" y="1878773"/>
                  <a:ext cx="21600" cy="285480"/>
                </p14:xfrm>
              </p:contentPart>
            </mc:Choice>
            <mc:Fallback xmlns=""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B25A9864-139F-AE43-A76F-083FC36B4858}"/>
                      </a:ext>
                    </a:extLst>
                  </p:cNvPr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5503693" y="1863653"/>
                    <a:ext cx="52200" cy="31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A03E1A4B-2055-3346-AC95-BE7859A967DA}"/>
                      </a:ext>
                    </a:extLst>
                  </p14:cNvPr>
                  <p14:cNvContentPartPr/>
                  <p14:nvPr/>
                </p14:nvContentPartPr>
                <p14:xfrm>
                  <a:off x="5379133" y="1851773"/>
                  <a:ext cx="240840" cy="53280"/>
                </p14:xfrm>
              </p:contentPart>
            </mc:Choice>
            <mc:Fallback xmlns=""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A03E1A4B-2055-3346-AC95-BE7859A967DA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5364013" y="1836653"/>
                    <a:ext cx="271440" cy="83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8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C58D9842-EA0D-E541-AAA4-07AD5721B3CB}"/>
                      </a:ext>
                    </a:extLst>
                  </p14:cNvPr>
                  <p14:cNvContentPartPr/>
                  <p14:nvPr/>
                </p14:nvContentPartPr>
                <p14:xfrm>
                  <a:off x="5614213" y="2005493"/>
                  <a:ext cx="302040" cy="122040"/>
                </p14:xfrm>
              </p:contentPart>
            </mc:Choice>
            <mc:Fallback xmlns=""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C58D9842-EA0D-E541-AAA4-07AD5721B3CB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5599093" y="1990013"/>
                    <a:ext cx="332640" cy="15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C8B1EA78-98B7-D04A-B3FD-96D8F4A87C1F}"/>
                      </a:ext>
                    </a:extLst>
                  </p14:cNvPr>
                  <p14:cNvContentPartPr/>
                  <p14:nvPr/>
                </p14:nvContentPartPr>
                <p14:xfrm>
                  <a:off x="6021733" y="1857173"/>
                  <a:ext cx="137880" cy="28080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C8B1EA78-98B7-D04A-B3FD-96D8F4A87C1F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6001213" y="1836653"/>
                    <a:ext cx="178560" cy="32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12DDD708-71BE-8B4A-8183-2A5663C85D7B}"/>
                      </a:ext>
                    </a:extLst>
                  </p14:cNvPr>
                  <p14:cNvContentPartPr/>
                  <p14:nvPr/>
                </p14:nvContentPartPr>
                <p14:xfrm>
                  <a:off x="5682973" y="2158853"/>
                  <a:ext cx="519120" cy="11160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12DDD708-71BE-8B4A-8183-2A5663C85D7B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5667853" y="2143733"/>
                    <a:ext cx="549360" cy="141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2258E279-F2DD-A141-AF6C-DE5FD03862A9}"/>
                      </a:ext>
                    </a:extLst>
                  </p14:cNvPr>
                  <p14:cNvContentPartPr/>
                  <p14:nvPr/>
                </p14:nvContentPartPr>
                <p14:xfrm>
                  <a:off x="6069253" y="4620173"/>
                  <a:ext cx="238320" cy="23724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2258E279-F2DD-A141-AF6C-DE5FD03862A9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6054133" y="4604693"/>
                    <a:ext cx="268920" cy="26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6F33559D-1AFF-8743-88D4-9F6E59140B9C}"/>
                      </a:ext>
                    </a:extLst>
                  </p14:cNvPr>
                  <p14:cNvContentPartPr/>
                  <p14:nvPr/>
                </p14:nvContentPartPr>
                <p14:xfrm>
                  <a:off x="8508973" y="2164253"/>
                  <a:ext cx="3006000" cy="225468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6F33559D-1AFF-8743-88D4-9F6E59140B9C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8488453" y="2143733"/>
                    <a:ext cx="3046680" cy="2295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ADF54E1-75EA-E344-8F5C-6B6416748108}"/>
                    </a:ext>
                  </a:extLst>
                </p14:cNvPr>
                <p14:cNvContentPartPr/>
                <p14:nvPr/>
              </p14:nvContentPartPr>
              <p14:xfrm>
                <a:off x="5010853" y="2725133"/>
                <a:ext cx="2566800" cy="13867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ADF54E1-75EA-E344-8F5C-6B6416748108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969813" y="2684093"/>
                  <a:ext cx="2648880" cy="146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97B4C10-D80E-024E-81EB-5A53B47EC1BD}"/>
              </a:ext>
            </a:extLst>
          </p:cNvPr>
          <p:cNvGrpSpPr/>
          <p:nvPr/>
        </p:nvGrpSpPr>
        <p:grpSpPr>
          <a:xfrm>
            <a:off x="8635693" y="2952653"/>
            <a:ext cx="2567160" cy="1720080"/>
            <a:chOff x="8635693" y="2952653"/>
            <a:chExt cx="2567160" cy="1720080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23D21A34-7927-8F4D-8759-5D88095A079E}"/>
                </a:ext>
              </a:extLst>
            </p:cNvPr>
            <p:cNvGrpSpPr/>
            <p:nvPr/>
          </p:nvGrpSpPr>
          <p:grpSpPr>
            <a:xfrm>
              <a:off x="9863653" y="4190693"/>
              <a:ext cx="190800" cy="482040"/>
              <a:chOff x="9863653" y="4190693"/>
              <a:chExt cx="190800" cy="482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56" name="Ink 55">
                    <a:extLst>
                      <a:ext uri="{FF2B5EF4-FFF2-40B4-BE49-F238E27FC236}">
                        <a16:creationId xmlns:a16="http://schemas.microsoft.com/office/drawing/2014/main" id="{65264A61-2D22-BB44-BAC9-4C9CBC0B3CDF}"/>
                      </a:ext>
                    </a:extLst>
                  </p14:cNvPr>
                  <p14:cNvContentPartPr/>
                  <p14:nvPr/>
                </p14:nvContentPartPr>
                <p14:xfrm>
                  <a:off x="9958693" y="4190693"/>
                  <a:ext cx="32040" cy="206640"/>
                </p14:xfrm>
              </p:contentPart>
            </mc:Choice>
            <mc:Fallback xmlns="">
              <p:pic>
                <p:nvPicPr>
                  <p:cNvPr id="56" name="Ink 55">
                    <a:extLst>
                      <a:ext uri="{FF2B5EF4-FFF2-40B4-BE49-F238E27FC236}">
                        <a16:creationId xmlns:a16="http://schemas.microsoft.com/office/drawing/2014/main" id="{65264A61-2D22-BB44-BAC9-4C9CBC0B3CDF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9943573" y="4175573"/>
                    <a:ext cx="62640" cy="23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6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5507ADFD-C0F7-DB4F-AB46-0E8423BC4042}"/>
                      </a:ext>
                    </a:extLst>
                  </p14:cNvPr>
                  <p14:cNvContentPartPr/>
                  <p14:nvPr/>
                </p14:nvContentPartPr>
                <p14:xfrm>
                  <a:off x="9863653" y="4477253"/>
                  <a:ext cx="190800" cy="195480"/>
                </p14:xfrm>
              </p:contentPart>
            </mc:Choice>
            <mc:Fallback xmlns=""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5507ADFD-C0F7-DB4F-AB46-0E8423BC4042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9848173" y="4461773"/>
                    <a:ext cx="221400" cy="2260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40EC8052-280D-2541-8E6A-6AA6CB264FE7}"/>
                </a:ext>
              </a:extLst>
            </p:cNvPr>
            <p:cNvGrpSpPr/>
            <p:nvPr/>
          </p:nvGrpSpPr>
          <p:grpSpPr>
            <a:xfrm>
              <a:off x="8635693" y="2952653"/>
              <a:ext cx="2567160" cy="1355040"/>
              <a:chOff x="8635693" y="2952653"/>
              <a:chExt cx="2567160" cy="1355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9B84E3F1-1966-5E43-8166-8DC5B682FAD0}"/>
                      </a:ext>
                    </a:extLst>
                  </p14:cNvPr>
                  <p14:cNvContentPartPr/>
                  <p14:nvPr/>
                </p14:nvContentPartPr>
                <p14:xfrm>
                  <a:off x="8635693" y="4201493"/>
                  <a:ext cx="1344600" cy="106200"/>
                </p14:xfrm>
              </p:contentPart>
            </mc:Choice>
            <mc:Fallback xmlns="">
              <p:pic>
                <p:nvPicPr>
                  <p:cNvPr id="61" name="Ink 60">
                    <a:extLst>
                      <a:ext uri="{FF2B5EF4-FFF2-40B4-BE49-F238E27FC236}">
                        <a16:creationId xmlns:a16="http://schemas.microsoft.com/office/drawing/2014/main" id="{9B84E3F1-1966-5E43-8166-8DC5B682FAD0}"/>
                      </a:ext>
                    </a:extLst>
                  </p:cNvPr>
                  <p:cNvPicPr/>
                  <p:nvPr/>
                </p:nvPicPr>
                <p:blipFill>
                  <a:blip r:embed="rId98"/>
                  <a:stretch>
                    <a:fillRect/>
                  </a:stretch>
                </p:blipFill>
                <p:spPr>
                  <a:xfrm>
                    <a:off x="8605093" y="4170893"/>
                    <a:ext cx="1405800" cy="16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F30BB675-E0A9-914A-8FD3-CC1F76DBA0B2}"/>
                      </a:ext>
                    </a:extLst>
                  </p14:cNvPr>
                  <p14:cNvContentPartPr/>
                  <p14:nvPr/>
                </p14:nvContentPartPr>
                <p14:xfrm>
                  <a:off x="9932413" y="2952653"/>
                  <a:ext cx="1270440" cy="1302120"/>
                </p14:xfrm>
              </p:contentPart>
            </mc:Choice>
            <mc:Fallback xmlns="">
              <p:pic>
                <p:nvPicPr>
                  <p:cNvPr id="62" name="Ink 61">
                    <a:extLst>
                      <a:ext uri="{FF2B5EF4-FFF2-40B4-BE49-F238E27FC236}">
                        <a16:creationId xmlns:a16="http://schemas.microsoft.com/office/drawing/2014/main" id="{F30BB675-E0A9-914A-8FD3-CC1F76DBA0B2}"/>
                      </a:ext>
                    </a:extLst>
                  </p:cNvPr>
                  <p:cNvPicPr/>
                  <p:nvPr/>
                </p:nvPicPr>
                <p:blipFill>
                  <a:blip r:embed="rId100"/>
                  <a:stretch>
                    <a:fillRect/>
                  </a:stretch>
                </p:blipFill>
                <p:spPr>
                  <a:xfrm>
                    <a:off x="9901453" y="2922053"/>
                    <a:ext cx="1331640" cy="1363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64" name="Ink 63">
                    <a:extLst>
                      <a:ext uri="{FF2B5EF4-FFF2-40B4-BE49-F238E27FC236}">
                        <a16:creationId xmlns:a16="http://schemas.microsoft.com/office/drawing/2014/main" id="{BD951818-E122-DE41-96D2-33151CD55967}"/>
                      </a:ext>
                    </a:extLst>
                  </p14:cNvPr>
                  <p14:cNvContentPartPr/>
                  <p14:nvPr/>
                </p14:nvContentPartPr>
                <p14:xfrm>
                  <a:off x="9932413" y="3404813"/>
                  <a:ext cx="153720" cy="225720"/>
                </p14:xfrm>
              </p:contentPart>
            </mc:Choice>
            <mc:Fallback xmlns="">
              <p:pic>
                <p:nvPicPr>
                  <p:cNvPr id="64" name="Ink 63">
                    <a:extLst>
                      <a:ext uri="{FF2B5EF4-FFF2-40B4-BE49-F238E27FC236}">
                        <a16:creationId xmlns:a16="http://schemas.microsoft.com/office/drawing/2014/main" id="{BD951818-E122-DE41-96D2-33151CD55967}"/>
                      </a:ext>
                    </a:extLst>
                  </p:cNvPr>
                  <p:cNvPicPr/>
                  <p:nvPr/>
                </p:nvPicPr>
                <p:blipFill>
                  <a:blip r:embed="rId102"/>
                  <a:stretch>
                    <a:fillRect/>
                  </a:stretch>
                </p:blipFill>
                <p:spPr>
                  <a:xfrm>
                    <a:off x="9891373" y="3363773"/>
                    <a:ext cx="235800" cy="30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D125DE88-6532-5340-AA45-D1C311FFE5F6}"/>
                      </a:ext>
                    </a:extLst>
                  </p14:cNvPr>
                  <p14:cNvContentPartPr/>
                  <p14:nvPr/>
                </p14:nvContentPartPr>
                <p14:xfrm>
                  <a:off x="10138693" y="3396893"/>
                  <a:ext cx="79560" cy="10800"/>
                </p14:xfrm>
              </p:contentPart>
            </mc:Choice>
            <mc:Fallback xmlns=""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D125DE88-6532-5340-AA45-D1C311FFE5F6}"/>
                      </a:ext>
                    </a:extLst>
                  </p:cNvPr>
                  <p:cNvPicPr/>
                  <p:nvPr/>
                </p:nvPicPr>
                <p:blipFill>
                  <a:blip r:embed="rId104"/>
                  <a:stretch>
                    <a:fillRect/>
                  </a:stretch>
                </p:blipFill>
                <p:spPr>
                  <a:xfrm>
                    <a:off x="10097653" y="3356213"/>
                    <a:ext cx="161640" cy="9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73F9EEF2-F2D8-B04F-9153-D8873A840BE8}"/>
                      </a:ext>
                    </a:extLst>
                  </p14:cNvPr>
                  <p14:cNvContentPartPr/>
                  <p14:nvPr/>
                </p14:nvContentPartPr>
                <p14:xfrm>
                  <a:off x="10180813" y="3466013"/>
                  <a:ext cx="63720" cy="10800"/>
                </p14:xfrm>
              </p:contentPart>
            </mc:Choice>
            <mc:Fallback xmlns=""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73F9EEF2-F2D8-B04F-9153-D8873A840BE8}"/>
                      </a:ext>
                    </a:extLst>
                  </p:cNvPr>
                  <p:cNvPicPr/>
                  <p:nvPr/>
                </p:nvPicPr>
                <p:blipFill>
                  <a:blip r:embed="rId106"/>
                  <a:stretch>
                    <a:fillRect/>
                  </a:stretch>
                </p:blipFill>
                <p:spPr>
                  <a:xfrm>
                    <a:off x="10140133" y="3424973"/>
                    <a:ext cx="145800" cy="9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CD75A7F8-7D1C-4B4B-8681-5F1B86E54921}"/>
                      </a:ext>
                    </a:extLst>
                  </p14:cNvPr>
                  <p14:cNvContentPartPr/>
                  <p14:nvPr/>
                </p14:nvContentPartPr>
                <p14:xfrm>
                  <a:off x="10371613" y="3328853"/>
                  <a:ext cx="169560" cy="121320"/>
                </p14:xfrm>
              </p:contentPart>
            </mc:Choice>
            <mc:Fallback xmlns=""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CD75A7F8-7D1C-4B4B-8681-5F1B86E54921}"/>
                      </a:ext>
                    </a:extLst>
                  </p:cNvPr>
                  <p:cNvPicPr/>
                  <p:nvPr/>
                </p:nvPicPr>
                <p:blipFill>
                  <a:blip r:embed="rId108"/>
                  <a:stretch>
                    <a:fillRect/>
                  </a:stretch>
                </p:blipFill>
                <p:spPr>
                  <a:xfrm>
                    <a:off x="10330573" y="3287813"/>
                    <a:ext cx="2516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9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0A19B6B4-D6D2-094C-893F-0A2E52ABCB7A}"/>
                      </a:ext>
                    </a:extLst>
                  </p14:cNvPr>
                  <p14:cNvContentPartPr/>
                  <p14:nvPr/>
                </p14:nvContentPartPr>
                <p14:xfrm>
                  <a:off x="10419133" y="3328133"/>
                  <a:ext cx="79560" cy="180360"/>
                </p14:xfrm>
              </p:contentPart>
            </mc:Choice>
            <mc:Fallback xmlns=""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0A19B6B4-D6D2-094C-893F-0A2E52ABCB7A}"/>
                      </a:ext>
                    </a:extLst>
                  </p:cNvPr>
                  <p:cNvPicPr/>
                  <p:nvPr/>
                </p:nvPicPr>
                <p:blipFill>
                  <a:blip r:embed="rId110"/>
                  <a:stretch>
                    <a:fillRect/>
                  </a:stretch>
                </p:blipFill>
                <p:spPr>
                  <a:xfrm>
                    <a:off x="10378093" y="3287453"/>
                    <a:ext cx="161640" cy="2620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6563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313</Words>
  <Application>Microsoft Macintosh PowerPoint</Application>
  <PresentationFormat>Widescreen</PresentationFormat>
  <Paragraphs>62</Paragraphs>
  <Slides>17</Slides>
  <Notes>8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Adobe Garamond Pro</vt:lpstr>
      <vt:lpstr>Arial</vt:lpstr>
      <vt:lpstr>Calibri</vt:lpstr>
      <vt:lpstr>1_Office Theme</vt:lpstr>
      <vt:lpstr>3_Office Theme</vt:lpstr>
      <vt:lpstr>PowerPoint Presentation</vt:lpstr>
      <vt:lpstr>Learning Objective</vt:lpstr>
      <vt:lpstr>Learning Objectives</vt:lpstr>
      <vt:lpstr>Deep Learning Overview</vt:lpstr>
      <vt:lpstr>Overview of Deep Learning</vt:lpstr>
      <vt:lpstr>The Goal of Deep Learning</vt:lpstr>
      <vt:lpstr>Basic Unit of Deep Learning: Neuron</vt:lpstr>
      <vt:lpstr>Multi-Layer Perceptron (Feed-Forward NN)</vt:lpstr>
      <vt:lpstr>Activation Functions</vt:lpstr>
      <vt:lpstr>Training Process:  Backward/Forward Propagation</vt:lpstr>
      <vt:lpstr>Output Activation</vt:lpstr>
      <vt:lpstr>Updating Weights (Backpropagation)</vt:lpstr>
      <vt:lpstr>Deep Learning &amp; Attack Detection</vt:lpstr>
      <vt:lpstr>PowerPoint Presentation</vt:lpstr>
      <vt:lpstr>PowerPoint Presentation</vt:lpstr>
      <vt:lpstr>DEMONSTRATION: DENIAL OF SERVICE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Modeling: Data Representation</dc:title>
  <dc:creator>Nick Feamster</dc:creator>
  <cp:lastModifiedBy>Nick Feamster</cp:lastModifiedBy>
  <cp:revision>29</cp:revision>
  <dcterms:created xsi:type="dcterms:W3CDTF">2020-10-19T14:29:47Z</dcterms:created>
  <dcterms:modified xsi:type="dcterms:W3CDTF">2020-11-30T16:22:03Z</dcterms:modified>
</cp:coreProperties>
</file>