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9"/>
  </p:notesMasterIdLst>
  <p:handoutMasterIdLst>
    <p:handoutMasterId r:id="rId10"/>
  </p:handoutMasterIdLst>
  <p:sldIdLst>
    <p:sldId id="285" r:id="rId4"/>
    <p:sldId id="332" r:id="rId5"/>
    <p:sldId id="333" r:id="rId6"/>
    <p:sldId id="323" r:id="rId7"/>
    <p:sldId id="331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Donnelly" initials="LD" lastIdx="3" clrIdx="0">
    <p:extLst>
      <p:ext uri="{19B8F6BF-5375-455C-9EA6-DF929625EA0E}">
        <p15:presenceInfo xmlns:p15="http://schemas.microsoft.com/office/powerpoint/2012/main" userId="S::ldonnelly@uchicago.edu::3fef3bf7-f9a1-4e22-bd46-52522640af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7F0000"/>
    <a:srgbClr val="002B3B"/>
    <a:srgbClr val="15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5"/>
    <p:restoredTop sz="86122"/>
  </p:normalViewPr>
  <p:slideViewPr>
    <p:cSldViewPr snapToGrid="0" snapToObjects="1">
      <p:cViewPr varScale="1">
        <p:scale>
          <a:sx n="93" d="100"/>
          <a:sy n="93" d="100"/>
        </p:scale>
        <p:origin x="224" y="552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0:21:39.847" idx="3">
    <p:pos x="10" y="10"/>
    <p:text>Include CDAC logo on title slide? 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0:17:34.126" idx="1">
    <p:pos x="7236" y="3833"/>
    <p:text>Suggest removing slide numbers? 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0:18:57.031" idx="2">
    <p:pos x="5969" y="1972"/>
    <p:text>60 size font?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10/21/20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10/21/20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502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solidFill>
                  <a:schemeClr val="accent1"/>
                </a:solidFill>
                <a:latin typeface="+mn-lt"/>
                <a:cs typeface="Gotham Bold" pitchFamily="2" charset="0"/>
              </a:rPr>
              <a:t>ML for Cybersecurity</a:t>
            </a:r>
            <a:endParaRPr lang="en-US" sz="2200" i="0" kern="1200" dirty="0">
              <a:solidFill>
                <a:schemeClr val="accent1"/>
              </a:solidFill>
              <a:latin typeface="+mn-lt"/>
              <a:ea typeface="+mn-ea"/>
              <a:cs typeface="Gotham Bold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5815A-CAC7-F347-87AD-F56343C6B87F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Title in Arial bold:</a:t>
            </a:r>
          </a:p>
          <a:p>
            <a:pPr marL="9144"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If applicable, Subtitle Arial, not bold</a:t>
            </a:r>
            <a:endParaRPr lang="en-US" sz="3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11AF8-B297-F545-ABE0-EC686E85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 and  Formatting (Slide title bold, usually Arial 36)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170D9A-312A-DC42-A96A-AF5E33C9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Avoid including dates (note that date is removed from title slide)</a:t>
            </a:r>
          </a:p>
          <a:p>
            <a:pPr fontAlgn="base"/>
            <a:r>
              <a:rPr lang="en-US" dirty="0"/>
              <a:t>Use Arial throughout</a:t>
            </a:r>
          </a:p>
          <a:p>
            <a:pPr fontAlgn="base"/>
            <a:r>
              <a:rPr lang="en-US" dirty="0"/>
              <a:t>Section dividers can be used to break deck up, but use sparingly. Consider:</a:t>
            </a:r>
          </a:p>
          <a:p>
            <a:pPr lvl="1" fontAlgn="base"/>
            <a:r>
              <a:rPr lang="en-US" dirty="0"/>
              <a:t>Given length of video (7-10 min.) do you need to divide sections? Or, might independent sections work better as own videos?</a:t>
            </a:r>
          </a:p>
          <a:p>
            <a:pPr lvl="1" fontAlgn="base"/>
            <a:r>
              <a:rPr lang="en-US" dirty="0"/>
              <a:t>What will you say over section divider? If you’re just going to flip through it and get to the next slide, do you need it?</a:t>
            </a:r>
          </a:p>
          <a:p>
            <a:pPr lvl="1"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0A44-7E0A-A244-A28B-DAD3C48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11AF8-B297-F545-ABE0-EC686E85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Tips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170D9A-312A-DC42-A96A-AF5E33C9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Less text is almost always better. Your oral presentation and your slide should complement, not reduplicate each other.</a:t>
            </a:r>
          </a:p>
          <a:p>
            <a:pPr fontAlgn="base"/>
            <a:r>
              <a:rPr lang="en-US" dirty="0"/>
              <a:t>Anything that can make your slide less static is a plus</a:t>
            </a:r>
          </a:p>
          <a:p>
            <a:pPr lvl="1" fontAlgn="base"/>
            <a:r>
              <a:rPr lang="en-US" dirty="0"/>
              <a:t>Even just annotating over the slide, e.g. circling  or underlining words can be helpful</a:t>
            </a:r>
          </a:p>
          <a:p>
            <a:pPr lvl="1" fontAlgn="base"/>
            <a:r>
              <a:rPr lang="en-US" dirty="0"/>
              <a:t>Also consider places where you may want to insert blank space to draw diagrams, whiteboard, etc.</a:t>
            </a:r>
          </a:p>
          <a:p>
            <a:pPr lvl="1" fontAlgn="base"/>
            <a:r>
              <a:rPr lang="en-US" dirty="0"/>
              <a:t>Avoid acronyms </a:t>
            </a:r>
          </a:p>
          <a:p>
            <a:pPr lvl="1" fontAlgn="base"/>
            <a:r>
              <a:rPr lang="en-US" dirty="0"/>
              <a:t>Try to avoid assuming knowledge. Nick for example last week to try and avoid flying through or assuming mathematical knowledge or equations for a business professional audience. 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0A44-7E0A-A244-A28B-DAD3C48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divider. Arial, all-caps.</a:t>
            </a:r>
          </a:p>
        </p:txBody>
      </p:sp>
    </p:spTree>
    <p:extLst>
      <p:ext uri="{BB962C8B-B14F-4D97-AF65-F5344CB8AC3E}">
        <p14:creationId xmlns:p14="http://schemas.microsoft.com/office/powerpoint/2010/main" val="32536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11AF8-B297-F545-ABE0-EC686E85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170D9A-312A-DC42-A96A-AF5E33C9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Suggest beginning where possible with motivating example: One or more concrete (but possibly hypothetical) practical scenarios where what students are learning will apply/be relevant</a:t>
            </a:r>
          </a:p>
          <a:p>
            <a:pPr fontAlgn="base"/>
            <a:r>
              <a:rPr lang="en-US" dirty="0"/>
              <a:t>Emphasize how this relates to what students will know or be able to do after finishing segment or module</a:t>
            </a:r>
          </a:p>
          <a:p>
            <a:pPr fontAlgn="base"/>
            <a:r>
              <a:rPr lang="en-US" dirty="0"/>
              <a:t>Can be helpful to refer back to module-level outcomes that you outlined: how will this relate to them?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0A44-7E0A-A244-A28B-DAD3C48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3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297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Office Theme</vt:lpstr>
      <vt:lpstr>2_Office Theme</vt:lpstr>
      <vt:lpstr>1_Office Theme</vt:lpstr>
      <vt:lpstr>PowerPoint Presentation</vt:lpstr>
      <vt:lpstr>Style  and  Formatting (Slide title bold, usually Arial 36)</vt:lpstr>
      <vt:lpstr>Other Tips</vt:lpstr>
      <vt:lpstr>Section divider. Arial, all-caps.</vt:lpstr>
      <vt:lpstr>Motivating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Laura Donnelly</cp:lastModifiedBy>
  <cp:revision>185</cp:revision>
  <cp:lastPrinted>2019-10-22T16:35:22Z</cp:lastPrinted>
  <dcterms:created xsi:type="dcterms:W3CDTF">2019-10-07T15:32:39Z</dcterms:created>
  <dcterms:modified xsi:type="dcterms:W3CDTF">2020-10-21T15:22:04Z</dcterms:modified>
</cp:coreProperties>
</file>