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10"/>
  </p:notesMasterIdLst>
  <p:handoutMasterIdLst>
    <p:handoutMasterId r:id="rId11"/>
  </p:handoutMasterIdLst>
  <p:sldIdLst>
    <p:sldId id="285" r:id="rId4"/>
    <p:sldId id="286" r:id="rId5"/>
    <p:sldId id="289" r:id="rId6"/>
    <p:sldId id="287" r:id="rId7"/>
    <p:sldId id="290" r:id="rId8"/>
    <p:sldId id="288" r:id="rId9"/>
  </p:sldIdLst>
  <p:sldSz cx="12192000" cy="6858000"/>
  <p:notesSz cx="6858000" cy="9144000"/>
  <p:embeddedFontLst>
    <p:embeddedFont>
      <p:font typeface="Adobe Garamond Pro" panose="02020502060506020403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6"/>
    <p:restoredTop sz="94701"/>
  </p:normalViewPr>
  <p:slideViewPr>
    <p:cSldViewPr snapToGrid="0" snapToObjects="1">
      <p:cViewPr varScale="1">
        <p:scale>
          <a:sx n="85" d="100"/>
          <a:sy n="85" d="100"/>
        </p:scale>
        <p:origin x="1134" y="84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Title line 1</a:t>
            </a:r>
          </a:p>
          <a:p>
            <a:pPr marL="9144" algn="l">
              <a:lnSpc>
                <a:spcPct val="100000"/>
              </a:lnSpc>
            </a:pPr>
            <a:r>
              <a:rPr lang="en-US" sz="3600" b="0" i="0" dirty="0">
                <a:latin typeface="Arial" panose="020B0604020202020204" pitchFamily="34" charset="0"/>
                <a:cs typeface="Arial" panose="020B0604020202020204" pitchFamily="34" charset="0"/>
              </a:rPr>
              <a:t>Title line 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Program name or secondary information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January 1, 2020</a:t>
            </a: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9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8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1025948-B697-A743-988E-688C5B0D87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65815F-D02D-D745-9548-2E4C7EE0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AACB2-DC66-1542-BE44-B7C6D7CC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91FAA-AFA4-2B4F-84CD-0DC010B0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3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DDB1E1-1063-184B-BD3D-39AEB6E76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2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36DC46-139C-FA4C-9E71-537154B4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7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Garamond Pro</vt:lpstr>
      <vt:lpstr>Arial</vt:lpstr>
      <vt:lpstr>Calibri</vt:lpstr>
      <vt:lpstr>Office Theme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Matthew Cohn</cp:lastModifiedBy>
  <cp:revision>88</cp:revision>
  <cp:lastPrinted>2019-10-22T16:35:22Z</cp:lastPrinted>
  <dcterms:created xsi:type="dcterms:W3CDTF">2019-10-07T15:32:39Z</dcterms:created>
  <dcterms:modified xsi:type="dcterms:W3CDTF">2020-09-09T21:32:07Z</dcterms:modified>
</cp:coreProperties>
</file>