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8"/>
  </p:notesMasterIdLst>
  <p:handoutMasterIdLst>
    <p:handoutMasterId r:id="rId9"/>
  </p:handoutMasterIdLst>
  <p:sldIdLst>
    <p:sldId id="285" r:id="rId4"/>
    <p:sldId id="324" r:id="rId5"/>
    <p:sldId id="326" r:id="rId6"/>
    <p:sldId id="325" r:id="rId7"/>
  </p:sldIdLst>
  <p:sldSz cx="12192000" cy="6858000"/>
  <p:notesSz cx="6858000" cy="9144000"/>
  <p:embeddedFontLst>
    <p:embeddedFont>
      <p:font typeface="Adobe Garamond Pro" panose="02020502060506020403" pitchFamily="18" charset="77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1"/>
    <p:restoredTop sz="86152"/>
  </p:normalViewPr>
  <p:slideViewPr>
    <p:cSldViewPr snapToGrid="0" snapToObjects="1">
      <p:cViewPr varScale="1">
        <p:scale>
          <a:sx n="112" d="100"/>
          <a:sy n="112" d="100"/>
        </p:scale>
        <p:origin x="688" y="184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578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64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ww.anaconda.com%2Fdownload%2F&amp;sa=D&amp;sntz=1&amp;usg=AFQjCNFJ56-modYk4DV5CFgBUChCEICxBQ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November </a:t>
            </a:r>
            <a:r>
              <a:rPr lang="en-US" sz="1800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10</a:t>
            </a: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,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A5815A-CAC7-F347-87AD-F56343C6B87F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Module 1: </a:t>
            </a:r>
          </a:p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ML in Python</a:t>
            </a:r>
          </a:p>
          <a:p>
            <a:pPr algn="l">
              <a:lnSpc>
                <a:spcPct val="100000"/>
              </a:lnSpc>
            </a:pP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 simple ML pipeline in </a:t>
            </a:r>
            <a:r>
              <a:rPr lang="en-US" sz="3600" b="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 Lab</a:t>
            </a:r>
            <a:endParaRPr lang="en-US" sz="36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D07B5-C1B2-A54D-8BA1-61D32E7B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21D6-C804-5E47-B5FB-304222FC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a laptop to get the most of the session, with Python (3.7 or higher) installed, along with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and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dirty="0"/>
              <a:t>You also need to have the </a:t>
            </a:r>
            <a:r>
              <a:rPr lang="en-US" dirty="0" err="1"/>
              <a:t>jupyter</a:t>
            </a:r>
            <a:r>
              <a:rPr lang="en-US" dirty="0"/>
              <a:t> notebook installed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7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D07B5-C1B2-A54D-8BA1-61D32E7B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21D6-C804-5E47-B5FB-304222FC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 Python users, install the </a:t>
            </a:r>
            <a:r>
              <a:rPr lang="en-US" u="sng" dirty="0">
                <a:hlinkClick r:id="rId2"/>
              </a:rPr>
              <a:t>Anaconda</a:t>
            </a:r>
            <a:r>
              <a:rPr lang="en-US" dirty="0"/>
              <a:t> distribution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jupyterlab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0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CF11-0027-A74B-A13D-51FB15CF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a Simple ML Pipeline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7A00741-103F-5248-818C-E8D07F14B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703" y="1543050"/>
            <a:ext cx="7132594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7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88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Adobe Garamond Pro</vt:lpstr>
      <vt:lpstr>Calibri</vt:lpstr>
      <vt:lpstr>Office Theme</vt:lpstr>
      <vt:lpstr>2_Office Theme</vt:lpstr>
      <vt:lpstr>1_Office Theme</vt:lpstr>
      <vt:lpstr>PowerPoint Presentation</vt:lpstr>
      <vt:lpstr>Hardware and Software Preparation</vt:lpstr>
      <vt:lpstr>Installation instructions</vt:lpstr>
      <vt:lpstr>Demo of a Simple ML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Yuxin Chen</cp:lastModifiedBy>
  <cp:revision>138</cp:revision>
  <cp:lastPrinted>2019-10-22T16:35:22Z</cp:lastPrinted>
  <dcterms:created xsi:type="dcterms:W3CDTF">2019-10-07T15:32:39Z</dcterms:created>
  <dcterms:modified xsi:type="dcterms:W3CDTF">2020-10-19T07:03:04Z</dcterms:modified>
</cp:coreProperties>
</file>