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4" r:id="rId3"/>
  </p:sldMasterIdLst>
  <p:notesMasterIdLst>
    <p:notesMasterId r:id="rId28"/>
  </p:notesMasterIdLst>
  <p:sldIdLst>
    <p:sldId id="256" r:id="rId4"/>
    <p:sldId id="257" r:id="rId5"/>
    <p:sldId id="269" r:id="rId6"/>
    <p:sldId id="327" r:id="rId7"/>
    <p:sldId id="332" r:id="rId8"/>
    <p:sldId id="312" r:id="rId9"/>
    <p:sldId id="328" r:id="rId10"/>
    <p:sldId id="329" r:id="rId11"/>
    <p:sldId id="271" r:id="rId12"/>
    <p:sldId id="260" r:id="rId13"/>
    <p:sldId id="338" r:id="rId14"/>
    <p:sldId id="337" r:id="rId15"/>
    <p:sldId id="335" r:id="rId16"/>
    <p:sldId id="336" r:id="rId17"/>
    <p:sldId id="334" r:id="rId18"/>
    <p:sldId id="262" r:id="rId19"/>
    <p:sldId id="275" r:id="rId20"/>
    <p:sldId id="333" r:id="rId21"/>
    <p:sldId id="339" r:id="rId22"/>
    <p:sldId id="340" r:id="rId23"/>
    <p:sldId id="341" r:id="rId24"/>
    <p:sldId id="342" r:id="rId25"/>
    <p:sldId id="330" r:id="rId26"/>
    <p:sldId id="272" r:id="rId27"/>
  </p:sldIdLst>
  <p:sldSz cx="12192000" cy="6858000"/>
  <p:notesSz cx="6858000" cy="9144000"/>
  <p:embeddedFontLs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56">
          <p15:clr>
            <a:srgbClr val="A4A3A4"/>
          </p15:clr>
        </p15:guide>
        <p15:guide id="2" pos="513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tx0N3q7MNzRc5qbp8kQnz20GMp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52"/>
    <p:restoredTop sz="65634"/>
  </p:normalViewPr>
  <p:slideViewPr>
    <p:cSldViewPr snapToGrid="0">
      <p:cViewPr varScale="1">
        <p:scale>
          <a:sx n="80" d="100"/>
          <a:sy n="80" d="100"/>
        </p:scale>
        <p:origin x="1512" y="192"/>
      </p:cViewPr>
      <p:guideLst>
        <p:guide orient="horz" pos="1656"/>
        <p:guide pos="51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xin Chen" userId="41b12e58-6ff4-46be-94f3-dd75746c815c" providerId="ADAL" clId="{03C67698-A7AB-DA41-B591-6D2B40D45B67}"/>
    <pc:docChg chg="undo custSel addSld delSld modSld">
      <pc:chgData name="Yuxin Chen" userId="41b12e58-6ff4-46be-94f3-dd75746c815c" providerId="ADAL" clId="{03C67698-A7AB-DA41-B591-6D2B40D45B67}" dt="2021-03-30T21:10:30.135" v="3164" actId="2696"/>
      <pc:docMkLst>
        <pc:docMk/>
      </pc:docMkLst>
      <pc:sldChg chg="modSp mod modNotesTx">
        <pc:chgData name="Yuxin Chen" userId="41b12e58-6ff4-46be-94f3-dd75746c815c" providerId="ADAL" clId="{03C67698-A7AB-DA41-B591-6D2B40D45B67}" dt="2021-03-30T20:59:57.287" v="2731" actId="20577"/>
        <pc:sldMkLst>
          <pc:docMk/>
          <pc:sldMk cId="0" sldId="260"/>
        </pc:sldMkLst>
        <pc:spChg chg="mod">
          <ac:chgData name="Yuxin Chen" userId="41b12e58-6ff4-46be-94f3-dd75746c815c" providerId="ADAL" clId="{03C67698-A7AB-DA41-B591-6D2B40D45B67}" dt="2021-03-30T20:42:20.808" v="1973" actId="20577"/>
          <ac:spMkLst>
            <pc:docMk/>
            <pc:sldMk cId="0" sldId="260"/>
            <ac:spMk id="75" creationId="{00000000-0000-0000-0000-000000000000}"/>
          </ac:spMkLst>
        </pc:spChg>
      </pc:sldChg>
      <pc:sldChg chg="modSp del mod modShow modNotesTx">
        <pc:chgData name="Yuxin Chen" userId="41b12e58-6ff4-46be-94f3-dd75746c815c" providerId="ADAL" clId="{03C67698-A7AB-DA41-B591-6D2B40D45B67}" dt="2021-03-30T20:51:48.072" v="2439" actId="2696"/>
        <pc:sldMkLst>
          <pc:docMk/>
          <pc:sldMk cId="0" sldId="261"/>
        </pc:sldMkLst>
        <pc:spChg chg="mod">
          <ac:chgData name="Yuxin Chen" userId="41b12e58-6ff4-46be-94f3-dd75746c815c" providerId="ADAL" clId="{03C67698-A7AB-DA41-B591-6D2B40D45B67}" dt="2021-03-30T20:50:06.868" v="2409" actId="21"/>
          <ac:spMkLst>
            <pc:docMk/>
            <pc:sldMk cId="0" sldId="261"/>
            <ac:spMk id="3" creationId="{09E503C5-6E6A-8C4B-A4B7-82B92E293DC5}"/>
          </ac:spMkLst>
        </pc:spChg>
      </pc:sldChg>
      <pc:sldChg chg="modSp mod">
        <pc:chgData name="Yuxin Chen" userId="41b12e58-6ff4-46be-94f3-dd75746c815c" providerId="ADAL" clId="{03C67698-A7AB-DA41-B591-6D2B40D45B67}" dt="2021-03-30T20:39:02.741" v="1883" actId="20577"/>
        <pc:sldMkLst>
          <pc:docMk/>
          <pc:sldMk cId="0" sldId="262"/>
        </pc:sldMkLst>
        <pc:spChg chg="mod">
          <ac:chgData name="Yuxin Chen" userId="41b12e58-6ff4-46be-94f3-dd75746c815c" providerId="ADAL" clId="{03C67698-A7AB-DA41-B591-6D2B40D45B67}" dt="2021-03-30T20:39:02.741" v="1883" actId="20577"/>
          <ac:spMkLst>
            <pc:docMk/>
            <pc:sldMk cId="0" sldId="262"/>
            <ac:spMk id="87" creationId="{00000000-0000-0000-0000-000000000000}"/>
          </ac:spMkLst>
        </pc:spChg>
      </pc:sldChg>
      <pc:sldChg chg="modSp mod modNotesTx">
        <pc:chgData name="Yuxin Chen" userId="41b12e58-6ff4-46be-94f3-dd75746c815c" providerId="ADAL" clId="{03C67698-A7AB-DA41-B591-6D2B40D45B67}" dt="2021-03-30T20:11:06.070" v="256" actId="27636"/>
        <pc:sldMkLst>
          <pc:docMk/>
          <pc:sldMk cId="3159594985" sldId="269"/>
        </pc:sldMkLst>
        <pc:spChg chg="mod">
          <ac:chgData name="Yuxin Chen" userId="41b12e58-6ff4-46be-94f3-dd75746c815c" providerId="ADAL" clId="{03C67698-A7AB-DA41-B591-6D2B40D45B67}" dt="2021-03-30T20:11:06.070" v="256" actId="27636"/>
          <ac:spMkLst>
            <pc:docMk/>
            <pc:sldMk cId="3159594985" sldId="269"/>
            <ac:spMk id="3" creationId="{B9A290D2-89A8-374E-B80B-76509CCD8BD7}"/>
          </ac:spMkLst>
        </pc:spChg>
      </pc:sldChg>
      <pc:sldChg chg="del">
        <pc:chgData name="Yuxin Chen" userId="41b12e58-6ff4-46be-94f3-dd75746c815c" providerId="ADAL" clId="{03C67698-A7AB-DA41-B591-6D2B40D45B67}" dt="2021-03-30T20:21:06.829" v="589" actId="2696"/>
        <pc:sldMkLst>
          <pc:docMk/>
          <pc:sldMk cId="1132841240" sldId="270"/>
        </pc:sldMkLst>
      </pc:sldChg>
      <pc:sldChg chg="modSp mod modNotesTx">
        <pc:chgData name="Yuxin Chen" userId="41b12e58-6ff4-46be-94f3-dd75746c815c" providerId="ADAL" clId="{03C67698-A7AB-DA41-B591-6D2B40D45B67}" dt="2021-03-30T20:38:30.030" v="1871" actId="207"/>
        <pc:sldMkLst>
          <pc:docMk/>
          <pc:sldMk cId="1132392550" sldId="271"/>
        </pc:sldMkLst>
        <pc:spChg chg="mod">
          <ac:chgData name="Yuxin Chen" userId="41b12e58-6ff4-46be-94f3-dd75746c815c" providerId="ADAL" clId="{03C67698-A7AB-DA41-B591-6D2B40D45B67}" dt="2021-03-30T20:38:30.030" v="1871" actId="207"/>
          <ac:spMkLst>
            <pc:docMk/>
            <pc:sldMk cId="1132392550" sldId="271"/>
            <ac:spMk id="3" creationId="{34EEB751-AA15-6D41-8D60-2AFEB3D22B11}"/>
          </ac:spMkLst>
        </pc:spChg>
      </pc:sldChg>
      <pc:sldChg chg="del">
        <pc:chgData name="Yuxin Chen" userId="41b12e58-6ff4-46be-94f3-dd75746c815c" providerId="ADAL" clId="{03C67698-A7AB-DA41-B591-6D2B40D45B67}" dt="2021-03-30T20:59:39.217" v="2718" actId="2696"/>
        <pc:sldMkLst>
          <pc:docMk/>
          <pc:sldMk cId="2799394818" sldId="273"/>
        </pc:sldMkLst>
      </pc:sldChg>
      <pc:sldChg chg="modSp mod modNotesTx">
        <pc:chgData name="Yuxin Chen" userId="41b12e58-6ff4-46be-94f3-dd75746c815c" providerId="ADAL" clId="{03C67698-A7AB-DA41-B591-6D2B40D45B67}" dt="2021-03-30T20:54:28.746" v="2454" actId="20577"/>
        <pc:sldMkLst>
          <pc:docMk/>
          <pc:sldMk cId="1319462586" sldId="275"/>
        </pc:sldMkLst>
        <pc:spChg chg="mod">
          <ac:chgData name="Yuxin Chen" userId="41b12e58-6ff4-46be-94f3-dd75746c815c" providerId="ADAL" clId="{03C67698-A7AB-DA41-B591-6D2B40D45B67}" dt="2021-03-30T20:41:30.184" v="1919" actId="20577"/>
          <ac:spMkLst>
            <pc:docMk/>
            <pc:sldMk cId="1319462586" sldId="275"/>
            <ac:spMk id="2" creationId="{32C43479-C34A-4A45-9978-83ED5D274350}"/>
          </ac:spMkLst>
        </pc:spChg>
      </pc:sldChg>
      <pc:sldChg chg="addSp delSp modSp del mod modShow modNotesTx">
        <pc:chgData name="Yuxin Chen" userId="41b12e58-6ff4-46be-94f3-dd75746c815c" providerId="ADAL" clId="{03C67698-A7AB-DA41-B591-6D2B40D45B67}" dt="2021-03-30T21:10:30.135" v="3164" actId="2696"/>
        <pc:sldMkLst>
          <pc:docMk/>
          <pc:sldMk cId="4029627724" sldId="292"/>
        </pc:sldMkLst>
        <pc:spChg chg="mod">
          <ac:chgData name="Yuxin Chen" userId="41b12e58-6ff4-46be-94f3-dd75746c815c" providerId="ADAL" clId="{03C67698-A7AB-DA41-B591-6D2B40D45B67}" dt="2021-03-30T20:19:55.828" v="535" actId="1076"/>
          <ac:spMkLst>
            <pc:docMk/>
            <pc:sldMk cId="4029627724" sldId="292"/>
            <ac:spMk id="7" creationId="{00607122-CA7A-DD4F-B431-C582ADB81DC1}"/>
          </ac:spMkLst>
        </pc:spChg>
        <pc:grpChg chg="add del">
          <ac:chgData name="Yuxin Chen" userId="41b12e58-6ff4-46be-94f3-dd75746c815c" providerId="ADAL" clId="{03C67698-A7AB-DA41-B591-6D2B40D45B67}" dt="2021-03-30T20:16:54.731" v="485" actId="478"/>
          <ac:grpSpMkLst>
            <pc:docMk/>
            <pc:sldMk cId="4029627724" sldId="292"/>
            <ac:grpSpMk id="4" creationId="{62467449-1B67-8343-BFE6-C7787A670B5A}"/>
          </ac:grpSpMkLst>
        </pc:grpChg>
        <pc:grpChg chg="add del">
          <ac:chgData name="Yuxin Chen" userId="41b12e58-6ff4-46be-94f3-dd75746c815c" providerId="ADAL" clId="{03C67698-A7AB-DA41-B591-6D2B40D45B67}" dt="2021-03-30T20:16:54.731" v="485" actId="478"/>
          <ac:grpSpMkLst>
            <pc:docMk/>
            <pc:sldMk cId="4029627724" sldId="292"/>
            <ac:grpSpMk id="29" creationId="{FE8AD28B-4D18-B244-807F-96C431248494}"/>
          </ac:grpSpMkLst>
        </pc:grpChg>
        <pc:grpChg chg="add del">
          <ac:chgData name="Yuxin Chen" userId="41b12e58-6ff4-46be-94f3-dd75746c815c" providerId="ADAL" clId="{03C67698-A7AB-DA41-B591-6D2B40D45B67}" dt="2021-03-30T20:16:54.731" v="485" actId="478"/>
          <ac:grpSpMkLst>
            <pc:docMk/>
            <pc:sldMk cId="4029627724" sldId="292"/>
            <ac:grpSpMk id="30" creationId="{C83473A8-CE8F-BC4B-9380-E1D264A77502}"/>
          </ac:grpSpMkLst>
        </pc:grpChg>
        <pc:grpChg chg="add del">
          <ac:chgData name="Yuxin Chen" userId="41b12e58-6ff4-46be-94f3-dd75746c815c" providerId="ADAL" clId="{03C67698-A7AB-DA41-B591-6D2B40D45B67}" dt="2021-03-30T20:16:54.731" v="485" actId="478"/>
          <ac:grpSpMkLst>
            <pc:docMk/>
            <pc:sldMk cId="4029627724" sldId="292"/>
            <ac:grpSpMk id="40" creationId="{23A5AA70-E792-D947-99A5-CE381B52BFF3}"/>
          </ac:grpSpMkLst>
        </pc:grpChg>
        <pc:grpChg chg="add del">
          <ac:chgData name="Yuxin Chen" userId="41b12e58-6ff4-46be-94f3-dd75746c815c" providerId="ADAL" clId="{03C67698-A7AB-DA41-B591-6D2B40D45B67}" dt="2021-03-30T20:16:54.731" v="485" actId="478"/>
          <ac:grpSpMkLst>
            <pc:docMk/>
            <pc:sldMk cId="4029627724" sldId="292"/>
            <ac:grpSpMk id="41" creationId="{64E263A1-557B-EC48-A2ED-8C568FE0D7E2}"/>
          </ac:grpSpMkLst>
        </pc:grpChg>
        <pc:grpChg chg="add del">
          <ac:chgData name="Yuxin Chen" userId="41b12e58-6ff4-46be-94f3-dd75746c815c" providerId="ADAL" clId="{03C67698-A7AB-DA41-B591-6D2B40D45B67}" dt="2021-03-30T20:16:54.731" v="485" actId="478"/>
          <ac:grpSpMkLst>
            <pc:docMk/>
            <pc:sldMk cId="4029627724" sldId="292"/>
            <ac:grpSpMk id="44" creationId="{EA7C2851-7FCD-FD4E-A00A-524A6CBF02BE}"/>
          </ac:grpSpMkLst>
        </pc:grpChg>
        <pc:grpChg chg="add del">
          <ac:chgData name="Yuxin Chen" userId="41b12e58-6ff4-46be-94f3-dd75746c815c" providerId="ADAL" clId="{03C67698-A7AB-DA41-B591-6D2B40D45B67}" dt="2021-03-30T20:16:54.731" v="485" actId="478"/>
          <ac:grpSpMkLst>
            <pc:docMk/>
            <pc:sldMk cId="4029627724" sldId="292"/>
            <ac:grpSpMk id="52" creationId="{99D626B9-A2A7-C447-9D12-6074A3E6EEE1}"/>
          </ac:grpSpMkLst>
        </pc:grpChg>
        <pc:grpChg chg="add del">
          <ac:chgData name="Yuxin Chen" userId="41b12e58-6ff4-46be-94f3-dd75746c815c" providerId="ADAL" clId="{03C67698-A7AB-DA41-B591-6D2B40D45B67}" dt="2021-03-30T20:16:54.731" v="485" actId="478"/>
          <ac:grpSpMkLst>
            <pc:docMk/>
            <pc:sldMk cId="4029627724" sldId="292"/>
            <ac:grpSpMk id="56" creationId="{F6FF9FC3-1B9F-9541-8C30-EE67D2E2F263}"/>
          </ac:grpSpMkLst>
        </pc:grpChg>
        <pc:picChg chg="add del">
          <ac:chgData name="Yuxin Chen" userId="41b12e58-6ff4-46be-94f3-dd75746c815c" providerId="ADAL" clId="{03C67698-A7AB-DA41-B591-6D2B40D45B67}" dt="2021-03-30T20:12:51.574" v="260"/>
          <ac:picMkLst>
            <pc:docMk/>
            <pc:sldMk cId="4029627724" sldId="292"/>
            <ac:picMk id="17" creationId="{05044943-551E-344E-872D-D70E99714EE9}"/>
          </ac:picMkLst>
        </pc:picChg>
        <pc:picChg chg="add del">
          <ac:chgData name="Yuxin Chen" userId="41b12e58-6ff4-46be-94f3-dd75746c815c" providerId="ADAL" clId="{03C67698-A7AB-DA41-B591-6D2B40D45B67}" dt="2021-03-30T20:12:58.188" v="262"/>
          <ac:picMkLst>
            <pc:docMk/>
            <pc:sldMk cId="4029627724" sldId="292"/>
            <ac:picMk id="28" creationId="{FF1749E0-29E2-414D-892A-593EF175B851}"/>
          </ac:picMkLst>
        </pc:picChg>
        <pc:picChg chg="mod">
          <ac:chgData name="Yuxin Chen" userId="41b12e58-6ff4-46be-94f3-dd75746c815c" providerId="ADAL" clId="{03C67698-A7AB-DA41-B591-6D2B40D45B67}" dt="2021-03-30T20:19:55.513" v="534" actId="1076"/>
          <ac:picMkLst>
            <pc:docMk/>
            <pc:sldMk cId="4029627724" sldId="292"/>
            <ac:picMk id="2050" creationId="{AB1819C3-632E-614D-A18E-28C5E2B0B959}"/>
          </ac:picMkLst>
        </pc:picChg>
        <pc:inkChg chg="add del">
          <ac:chgData name="Yuxin Chen" userId="41b12e58-6ff4-46be-94f3-dd75746c815c" providerId="ADAL" clId="{03C67698-A7AB-DA41-B591-6D2B40D45B67}" dt="2021-03-30T20:16:54.731" v="485" actId="478"/>
          <ac:inkMkLst>
            <pc:docMk/>
            <pc:sldMk cId="4029627724" sldId="292"/>
            <ac:inkMk id="8" creationId="{5C865473-5C6C-D248-87F1-B1087FD2EFEF}"/>
          </ac:inkMkLst>
        </pc:inkChg>
        <pc:inkChg chg="add del">
          <ac:chgData name="Yuxin Chen" userId="41b12e58-6ff4-46be-94f3-dd75746c815c" providerId="ADAL" clId="{03C67698-A7AB-DA41-B591-6D2B40D45B67}" dt="2021-03-30T20:16:54.731" v="485" actId="478"/>
          <ac:inkMkLst>
            <pc:docMk/>
            <pc:sldMk cId="4029627724" sldId="292"/>
            <ac:inkMk id="22" creationId="{FB9E1000-7806-564D-B06B-FA4769B1E227}"/>
          </ac:inkMkLst>
        </pc:inkChg>
      </pc:sldChg>
      <pc:sldChg chg="addSp delSp modSp add mod modAnim">
        <pc:chgData name="Yuxin Chen" userId="41b12e58-6ff4-46be-94f3-dd75746c815c" providerId="ADAL" clId="{03C67698-A7AB-DA41-B591-6D2B40D45B67}" dt="2021-03-30T20:41:50.463" v="1923" actId="20577"/>
        <pc:sldMkLst>
          <pc:docMk/>
          <pc:sldMk cId="2857770739" sldId="312"/>
        </pc:sldMkLst>
        <pc:spChg chg="mod">
          <ac:chgData name="Yuxin Chen" userId="41b12e58-6ff4-46be-94f3-dd75746c815c" providerId="ADAL" clId="{03C67698-A7AB-DA41-B591-6D2B40D45B67}" dt="2021-03-30T20:41:50.463" v="1923" actId="20577"/>
          <ac:spMkLst>
            <pc:docMk/>
            <pc:sldMk cId="2857770739" sldId="312"/>
            <ac:spMk id="6" creationId="{1A610D0B-6EBF-0C42-9BE5-2311102115F6}"/>
          </ac:spMkLst>
        </pc:spChg>
        <pc:spChg chg="mod">
          <ac:chgData name="Yuxin Chen" userId="41b12e58-6ff4-46be-94f3-dd75746c815c" providerId="ADAL" clId="{03C67698-A7AB-DA41-B591-6D2B40D45B67}" dt="2021-03-30T20:23:41.930" v="685" actId="113"/>
          <ac:spMkLst>
            <pc:docMk/>
            <pc:sldMk cId="2857770739" sldId="312"/>
            <ac:spMk id="7" creationId="{9EE6E2F9-98CC-7E47-9C33-A4C1692EC815}"/>
          </ac:spMkLst>
        </pc:spChg>
        <pc:spChg chg="add del mod">
          <ac:chgData name="Yuxin Chen" userId="41b12e58-6ff4-46be-94f3-dd75746c815c" providerId="ADAL" clId="{03C67698-A7AB-DA41-B591-6D2B40D45B67}" dt="2021-03-30T20:25:25.844" v="699"/>
          <ac:spMkLst>
            <pc:docMk/>
            <pc:sldMk cId="2857770739" sldId="312"/>
            <ac:spMk id="8" creationId="{77813AB8-C3F7-454F-AC68-06DF89BB5CA2}"/>
          </ac:spMkLst>
        </pc:spChg>
        <pc:spChg chg="add mod">
          <ac:chgData name="Yuxin Chen" userId="41b12e58-6ff4-46be-94f3-dd75746c815c" providerId="ADAL" clId="{03C67698-A7AB-DA41-B591-6D2B40D45B67}" dt="2021-03-30T20:25:41.479" v="702" actId="14100"/>
          <ac:spMkLst>
            <pc:docMk/>
            <pc:sldMk cId="2857770739" sldId="312"/>
            <ac:spMk id="9" creationId="{A201E0C9-5337-B546-AEF8-6ACD342CF386}"/>
          </ac:spMkLst>
        </pc:spChg>
        <pc:spChg chg="add mod">
          <ac:chgData name="Yuxin Chen" userId="41b12e58-6ff4-46be-94f3-dd75746c815c" providerId="ADAL" clId="{03C67698-A7AB-DA41-B591-6D2B40D45B67}" dt="2021-03-30T20:25:54.685" v="705" actId="14100"/>
          <ac:spMkLst>
            <pc:docMk/>
            <pc:sldMk cId="2857770739" sldId="312"/>
            <ac:spMk id="10" creationId="{A0FA95E7-61E0-A042-997F-684735112430}"/>
          </ac:spMkLst>
        </pc:spChg>
        <pc:picChg chg="add del">
          <ac:chgData name="Yuxin Chen" userId="41b12e58-6ff4-46be-94f3-dd75746c815c" providerId="ADAL" clId="{03C67698-A7AB-DA41-B591-6D2B40D45B67}" dt="2021-03-30T20:12:41.827" v="258"/>
          <ac:picMkLst>
            <pc:docMk/>
            <pc:sldMk cId="2857770739" sldId="312"/>
            <ac:picMk id="2" creationId="{97EFF83A-26EE-5746-831F-DBAEE8E52522}"/>
          </ac:picMkLst>
        </pc:picChg>
      </pc:sldChg>
      <pc:sldChg chg="modNotesTx">
        <pc:chgData name="Yuxin Chen" userId="41b12e58-6ff4-46be-94f3-dd75746c815c" providerId="ADAL" clId="{03C67698-A7AB-DA41-B591-6D2B40D45B67}" dt="2021-03-30T19:57:32.425" v="3" actId="20577"/>
        <pc:sldMkLst>
          <pc:docMk/>
          <pc:sldMk cId="2996025366" sldId="327"/>
        </pc:sldMkLst>
      </pc:sldChg>
      <pc:sldChg chg="modSp mod">
        <pc:chgData name="Yuxin Chen" userId="41b12e58-6ff4-46be-94f3-dd75746c815c" providerId="ADAL" clId="{03C67698-A7AB-DA41-B591-6D2B40D45B67}" dt="2021-03-30T20:41:54.902" v="1925" actId="20577"/>
        <pc:sldMkLst>
          <pc:docMk/>
          <pc:sldMk cId="4099892236" sldId="328"/>
        </pc:sldMkLst>
        <pc:spChg chg="mod">
          <ac:chgData name="Yuxin Chen" userId="41b12e58-6ff4-46be-94f3-dd75746c815c" providerId="ADAL" clId="{03C67698-A7AB-DA41-B591-6D2B40D45B67}" dt="2021-03-30T20:41:54.902" v="1925" actId="20577"/>
          <ac:spMkLst>
            <pc:docMk/>
            <pc:sldMk cId="4099892236" sldId="328"/>
            <ac:spMk id="2" creationId="{2DC01986-31FB-3E4E-99D8-1E500C18521F}"/>
          </ac:spMkLst>
        </pc:spChg>
        <pc:spChg chg="mod">
          <ac:chgData name="Yuxin Chen" userId="41b12e58-6ff4-46be-94f3-dd75746c815c" providerId="ADAL" clId="{03C67698-A7AB-DA41-B591-6D2B40D45B67}" dt="2021-03-30T20:23:58.264" v="687" actId="20577"/>
          <ac:spMkLst>
            <pc:docMk/>
            <pc:sldMk cId="4099892236" sldId="328"/>
            <ac:spMk id="3" creationId="{7E39DDBE-0317-504B-8812-DA5D2E052FF9}"/>
          </ac:spMkLst>
        </pc:spChg>
      </pc:sldChg>
      <pc:sldChg chg="addSp modSp mod modAnim">
        <pc:chgData name="Yuxin Chen" userId="41b12e58-6ff4-46be-94f3-dd75746c815c" providerId="ADAL" clId="{03C67698-A7AB-DA41-B591-6D2B40D45B67}" dt="2021-03-30T20:41:58.459" v="1927" actId="20577"/>
        <pc:sldMkLst>
          <pc:docMk/>
          <pc:sldMk cId="893079049" sldId="329"/>
        </pc:sldMkLst>
        <pc:spChg chg="mod">
          <ac:chgData name="Yuxin Chen" userId="41b12e58-6ff4-46be-94f3-dd75746c815c" providerId="ADAL" clId="{03C67698-A7AB-DA41-B591-6D2B40D45B67}" dt="2021-03-30T20:41:58.459" v="1927" actId="20577"/>
          <ac:spMkLst>
            <pc:docMk/>
            <pc:sldMk cId="893079049" sldId="329"/>
            <ac:spMk id="2" creationId="{2DC01986-31FB-3E4E-99D8-1E500C18521F}"/>
          </ac:spMkLst>
        </pc:spChg>
        <pc:spChg chg="mod">
          <ac:chgData name="Yuxin Chen" userId="41b12e58-6ff4-46be-94f3-dd75746c815c" providerId="ADAL" clId="{03C67698-A7AB-DA41-B591-6D2B40D45B67}" dt="2021-03-30T20:21:56.370" v="645" actId="27636"/>
          <ac:spMkLst>
            <pc:docMk/>
            <pc:sldMk cId="893079049" sldId="329"/>
            <ac:spMk id="3" creationId="{7E39DDBE-0317-504B-8812-DA5D2E052FF9}"/>
          </ac:spMkLst>
        </pc:spChg>
        <pc:spChg chg="add mod">
          <ac:chgData name="Yuxin Chen" userId="41b12e58-6ff4-46be-94f3-dd75746c815c" providerId="ADAL" clId="{03C67698-A7AB-DA41-B591-6D2B40D45B67}" dt="2021-03-30T20:25:09.122" v="696" actId="1076"/>
          <ac:spMkLst>
            <pc:docMk/>
            <pc:sldMk cId="893079049" sldId="329"/>
            <ac:spMk id="5" creationId="{BD9B63C8-04A8-3C48-B62A-7C8EBA86B552}"/>
          </ac:spMkLst>
        </pc:spChg>
      </pc:sldChg>
      <pc:sldChg chg="modSp mod modNotesTx">
        <pc:chgData name="Yuxin Chen" userId="41b12e58-6ff4-46be-94f3-dd75746c815c" providerId="ADAL" clId="{03C67698-A7AB-DA41-B591-6D2B40D45B67}" dt="2021-03-30T21:09:41.647" v="3163" actId="113"/>
        <pc:sldMkLst>
          <pc:docMk/>
          <pc:sldMk cId="2149221925" sldId="330"/>
        </pc:sldMkLst>
        <pc:spChg chg="mod">
          <ac:chgData name="Yuxin Chen" userId="41b12e58-6ff4-46be-94f3-dd75746c815c" providerId="ADAL" clId="{03C67698-A7AB-DA41-B591-6D2B40D45B67}" dt="2021-03-30T21:03:03.362" v="2759"/>
          <ac:spMkLst>
            <pc:docMk/>
            <pc:sldMk cId="2149221925" sldId="330"/>
            <ac:spMk id="6" creationId="{9E83DE7B-619C-024F-8373-CD4D4265C0DD}"/>
          </ac:spMkLst>
        </pc:spChg>
        <pc:spChg chg="mod">
          <ac:chgData name="Yuxin Chen" userId="41b12e58-6ff4-46be-94f3-dd75746c815c" providerId="ADAL" clId="{03C67698-A7AB-DA41-B591-6D2B40D45B67}" dt="2021-03-30T21:09:41.647" v="3163" actId="113"/>
          <ac:spMkLst>
            <pc:docMk/>
            <pc:sldMk cId="2149221925" sldId="330"/>
            <ac:spMk id="7" creationId="{C66453CD-BE59-764A-B768-B2208473D5DC}"/>
          </ac:spMkLst>
        </pc:spChg>
      </pc:sldChg>
      <pc:sldChg chg="del">
        <pc:chgData name="Yuxin Chen" userId="41b12e58-6ff4-46be-94f3-dd75746c815c" providerId="ADAL" clId="{03C67698-A7AB-DA41-B591-6D2B40D45B67}" dt="2021-03-30T21:06:46.291" v="2906" actId="2696"/>
        <pc:sldMkLst>
          <pc:docMk/>
          <pc:sldMk cId="3600831466" sldId="331"/>
        </pc:sldMkLst>
      </pc:sldChg>
      <pc:sldChg chg="addSp delSp modSp new mod modClrScheme chgLayout">
        <pc:chgData name="Yuxin Chen" userId="41b12e58-6ff4-46be-94f3-dd75746c815c" providerId="ADAL" clId="{03C67698-A7AB-DA41-B591-6D2B40D45B67}" dt="2021-03-30T20:41:46.443" v="1921" actId="20577"/>
        <pc:sldMkLst>
          <pc:docMk/>
          <pc:sldMk cId="3064978654" sldId="332"/>
        </pc:sldMkLst>
        <pc:spChg chg="mod ord">
          <ac:chgData name="Yuxin Chen" userId="41b12e58-6ff4-46be-94f3-dd75746c815c" providerId="ADAL" clId="{03C67698-A7AB-DA41-B591-6D2B40D45B67}" dt="2021-03-30T20:17:10.617" v="489" actId="700"/>
          <ac:spMkLst>
            <pc:docMk/>
            <pc:sldMk cId="3064978654" sldId="332"/>
            <ac:spMk id="2" creationId="{3179D6EF-9591-794F-AE19-EA664FD4F3D2}"/>
          </ac:spMkLst>
        </pc:spChg>
        <pc:spChg chg="add mod ord">
          <ac:chgData name="Yuxin Chen" userId="41b12e58-6ff4-46be-94f3-dd75746c815c" providerId="ADAL" clId="{03C67698-A7AB-DA41-B591-6D2B40D45B67}" dt="2021-03-30T20:41:46.443" v="1921" actId="20577"/>
          <ac:spMkLst>
            <pc:docMk/>
            <pc:sldMk cId="3064978654" sldId="332"/>
            <ac:spMk id="3" creationId="{04A5EE07-912F-D148-AB86-74446C9011F3}"/>
          </ac:spMkLst>
        </pc:spChg>
        <pc:spChg chg="add del mod ord">
          <ac:chgData name="Yuxin Chen" userId="41b12e58-6ff4-46be-94f3-dd75746c815c" providerId="ADAL" clId="{03C67698-A7AB-DA41-B591-6D2B40D45B67}" dt="2021-03-30T20:28:05.084" v="734" actId="478"/>
          <ac:spMkLst>
            <pc:docMk/>
            <pc:sldMk cId="3064978654" sldId="332"/>
            <ac:spMk id="4" creationId="{433C4B5A-D128-5A41-B395-DDD284CEFDC9}"/>
          </ac:spMkLst>
        </pc:spChg>
        <pc:picChg chg="add mod">
          <ac:chgData name="Yuxin Chen" userId="41b12e58-6ff4-46be-94f3-dd75746c815c" providerId="ADAL" clId="{03C67698-A7AB-DA41-B591-6D2B40D45B67}" dt="2021-03-30T20:28:23.982" v="743" actId="1076"/>
          <ac:picMkLst>
            <pc:docMk/>
            <pc:sldMk cId="3064978654" sldId="332"/>
            <ac:picMk id="5" creationId="{8417B937-8589-3B48-A4D1-BB14C8A60D01}"/>
          </ac:picMkLst>
        </pc:picChg>
        <pc:picChg chg="add del mod">
          <ac:chgData name="Yuxin Chen" userId="41b12e58-6ff4-46be-94f3-dd75746c815c" providerId="ADAL" clId="{03C67698-A7AB-DA41-B591-6D2B40D45B67}" dt="2021-03-30T20:27:06.434" v="714" actId="21"/>
          <ac:picMkLst>
            <pc:docMk/>
            <pc:sldMk cId="3064978654" sldId="332"/>
            <ac:picMk id="6" creationId="{E29704E3-D95A-0B47-83D6-3331E7F3931B}"/>
          </ac:picMkLst>
        </pc:picChg>
        <pc:picChg chg="add mod">
          <ac:chgData name="Yuxin Chen" userId="41b12e58-6ff4-46be-94f3-dd75746c815c" providerId="ADAL" clId="{03C67698-A7AB-DA41-B591-6D2B40D45B67}" dt="2021-03-30T20:28:22.736" v="742" actId="1076"/>
          <ac:picMkLst>
            <pc:docMk/>
            <pc:sldMk cId="3064978654" sldId="332"/>
            <ac:picMk id="7" creationId="{488AA071-F261-2249-8123-231C5EE25D0A}"/>
          </ac:picMkLst>
        </pc:picChg>
        <pc:picChg chg="add mod">
          <ac:chgData name="Yuxin Chen" userId="41b12e58-6ff4-46be-94f3-dd75746c815c" providerId="ADAL" clId="{03C67698-A7AB-DA41-B591-6D2B40D45B67}" dt="2021-03-30T20:28:20.472" v="741" actId="1076"/>
          <ac:picMkLst>
            <pc:docMk/>
            <pc:sldMk cId="3064978654" sldId="332"/>
            <ac:picMk id="8" creationId="{72A1FDD5-E7CA-4348-BEA9-941E22B20321}"/>
          </ac:picMkLst>
        </pc:picChg>
        <pc:picChg chg="add mod">
          <ac:chgData name="Yuxin Chen" userId="41b12e58-6ff4-46be-94f3-dd75746c815c" providerId="ADAL" clId="{03C67698-A7AB-DA41-B591-6D2B40D45B67}" dt="2021-03-30T20:28:30.377" v="745" actId="1076"/>
          <ac:picMkLst>
            <pc:docMk/>
            <pc:sldMk cId="3064978654" sldId="332"/>
            <ac:picMk id="9" creationId="{F0C78B78-661B-154C-9EE3-9D2CFB0506BA}"/>
          </ac:picMkLst>
        </pc:picChg>
      </pc:sldChg>
      <pc:sldChg chg="modSp add mod modShow">
        <pc:chgData name="Yuxin Chen" userId="41b12e58-6ff4-46be-94f3-dd75746c815c" providerId="ADAL" clId="{03C67698-A7AB-DA41-B591-6D2B40D45B67}" dt="2021-03-30T21:00:37.698" v="2736" actId="729"/>
        <pc:sldMkLst>
          <pc:docMk/>
          <pc:sldMk cId="1704644747" sldId="333"/>
        </pc:sldMkLst>
        <pc:spChg chg="mod">
          <ac:chgData name="Yuxin Chen" userId="41b12e58-6ff4-46be-94f3-dd75746c815c" providerId="ADAL" clId="{03C67698-A7AB-DA41-B591-6D2B40D45B67}" dt="2021-03-30T20:58:45.063" v="2690" actId="20577"/>
          <ac:spMkLst>
            <pc:docMk/>
            <pc:sldMk cId="1704644747" sldId="333"/>
            <ac:spMk id="3" creationId="{09E503C5-6E6A-8C4B-A4B7-82B92E293DC5}"/>
          </ac:spMkLst>
        </pc:spChg>
        <pc:spChg chg="mod">
          <ac:chgData name="Yuxin Chen" userId="41b12e58-6ff4-46be-94f3-dd75746c815c" providerId="ADAL" clId="{03C67698-A7AB-DA41-B591-6D2B40D45B67}" dt="2021-03-30T20:59:33.919" v="2717" actId="20577"/>
          <ac:spMkLst>
            <pc:docMk/>
            <pc:sldMk cId="1704644747" sldId="333"/>
            <ac:spMk id="80" creationId="{00000000-0000-0000-0000-000000000000}"/>
          </ac:spMkLst>
        </pc:spChg>
      </pc:sldChg>
      <pc:sldChg chg="modSp add del mod">
        <pc:chgData name="Yuxin Chen" userId="41b12e58-6ff4-46be-94f3-dd75746c815c" providerId="ADAL" clId="{03C67698-A7AB-DA41-B591-6D2B40D45B67}" dt="2021-03-30T20:49:24.193" v="2388"/>
        <pc:sldMkLst>
          <pc:docMk/>
          <pc:sldMk cId="3628276087" sldId="333"/>
        </pc:sldMkLst>
        <pc:spChg chg="mod">
          <ac:chgData name="Yuxin Chen" userId="41b12e58-6ff4-46be-94f3-dd75746c815c" providerId="ADAL" clId="{03C67698-A7AB-DA41-B591-6D2B40D45B67}" dt="2021-03-30T20:49:24.193" v="2388"/>
          <ac:spMkLst>
            <pc:docMk/>
            <pc:sldMk cId="3628276087" sldId="333"/>
            <ac:spMk id="3" creationId="{09E503C5-6E6A-8C4B-A4B7-82B92E293DC5}"/>
          </ac:spMkLst>
        </pc:spChg>
      </pc:sldChg>
      <pc:sldChg chg="modSp add mod modNotesTx">
        <pc:chgData name="Yuxin Chen" userId="41b12e58-6ff4-46be-94f3-dd75746c815c" providerId="ADAL" clId="{03C67698-A7AB-DA41-B591-6D2B40D45B67}" dt="2021-03-30T20:51:25.132" v="2435" actId="20577"/>
        <pc:sldMkLst>
          <pc:docMk/>
          <pc:sldMk cId="2731632874" sldId="334"/>
        </pc:sldMkLst>
        <pc:spChg chg="mod">
          <ac:chgData name="Yuxin Chen" userId="41b12e58-6ff4-46be-94f3-dd75746c815c" providerId="ADAL" clId="{03C67698-A7AB-DA41-B591-6D2B40D45B67}" dt="2021-03-30T20:49:58.837" v="2406" actId="20577"/>
          <ac:spMkLst>
            <pc:docMk/>
            <pc:sldMk cId="2731632874" sldId="334"/>
            <ac:spMk id="3" creationId="{09E503C5-6E6A-8C4B-A4B7-82B92E293DC5}"/>
          </ac:spMkLst>
        </pc:spChg>
      </pc:sldChg>
      <pc:sldChg chg="modSp add mod modNotesTx">
        <pc:chgData name="Yuxin Chen" userId="41b12e58-6ff4-46be-94f3-dd75746c815c" providerId="ADAL" clId="{03C67698-A7AB-DA41-B591-6D2B40D45B67}" dt="2021-03-30T20:51:19.176" v="2433" actId="20577"/>
        <pc:sldMkLst>
          <pc:docMk/>
          <pc:sldMk cId="3195409602" sldId="335"/>
        </pc:sldMkLst>
        <pc:spChg chg="mod">
          <ac:chgData name="Yuxin Chen" userId="41b12e58-6ff4-46be-94f3-dd75746c815c" providerId="ADAL" clId="{03C67698-A7AB-DA41-B591-6D2B40D45B67}" dt="2021-03-30T20:50:34.762" v="2427" actId="20577"/>
          <ac:spMkLst>
            <pc:docMk/>
            <pc:sldMk cId="3195409602" sldId="335"/>
            <ac:spMk id="3" creationId="{09E503C5-6E6A-8C4B-A4B7-82B92E293DC5}"/>
          </ac:spMkLst>
        </pc:spChg>
      </pc:sldChg>
      <pc:sldChg chg="modSp add mod modNotesTx">
        <pc:chgData name="Yuxin Chen" userId="41b12e58-6ff4-46be-94f3-dd75746c815c" providerId="ADAL" clId="{03C67698-A7AB-DA41-B591-6D2B40D45B67}" dt="2021-03-30T20:51:22.461" v="2434" actId="20577"/>
        <pc:sldMkLst>
          <pc:docMk/>
          <pc:sldMk cId="398556848" sldId="336"/>
        </pc:sldMkLst>
        <pc:spChg chg="mod">
          <ac:chgData name="Yuxin Chen" userId="41b12e58-6ff4-46be-94f3-dd75746c815c" providerId="ADAL" clId="{03C67698-A7AB-DA41-B591-6D2B40D45B67}" dt="2021-03-30T20:50:22.417" v="2419" actId="20577"/>
          <ac:spMkLst>
            <pc:docMk/>
            <pc:sldMk cId="398556848" sldId="336"/>
            <ac:spMk id="3" creationId="{09E503C5-6E6A-8C4B-A4B7-82B92E293DC5}"/>
          </ac:spMkLst>
        </pc:spChg>
      </pc:sldChg>
      <pc:sldChg chg="modSp add mod modShow">
        <pc:chgData name="Yuxin Chen" userId="41b12e58-6ff4-46be-94f3-dd75746c815c" providerId="ADAL" clId="{03C67698-A7AB-DA41-B591-6D2B40D45B67}" dt="2021-03-30T20:51:00.075" v="2432" actId="27636"/>
        <pc:sldMkLst>
          <pc:docMk/>
          <pc:sldMk cId="1317688335" sldId="337"/>
        </pc:sldMkLst>
        <pc:spChg chg="mod">
          <ac:chgData name="Yuxin Chen" userId="41b12e58-6ff4-46be-94f3-dd75746c815c" providerId="ADAL" clId="{03C67698-A7AB-DA41-B591-6D2B40D45B67}" dt="2021-03-30T20:51:00.075" v="2432" actId="27636"/>
          <ac:spMkLst>
            <pc:docMk/>
            <pc:sldMk cId="1317688335" sldId="337"/>
            <ac:spMk id="3" creationId="{09E503C5-6E6A-8C4B-A4B7-82B92E293DC5}"/>
          </ac:spMkLst>
        </pc:spChg>
      </pc:sldChg>
      <pc:sldChg chg="add mod modShow">
        <pc:chgData name="Yuxin Chen" userId="41b12e58-6ff4-46be-94f3-dd75746c815c" providerId="ADAL" clId="{03C67698-A7AB-DA41-B591-6D2B40D45B67}" dt="2021-03-30T20:51:50.625" v="2440" actId="729"/>
        <pc:sldMkLst>
          <pc:docMk/>
          <pc:sldMk cId="3648654598" sldId="338"/>
        </pc:sldMkLst>
      </pc:sldChg>
      <pc:sldChg chg="modSp add mod">
        <pc:chgData name="Yuxin Chen" userId="41b12e58-6ff4-46be-94f3-dd75746c815c" providerId="ADAL" clId="{03C67698-A7AB-DA41-B591-6D2B40D45B67}" dt="2021-03-30T21:00:41.991" v="2739" actId="5793"/>
        <pc:sldMkLst>
          <pc:docMk/>
          <pc:sldMk cId="3233452232" sldId="339"/>
        </pc:sldMkLst>
        <pc:spChg chg="mod">
          <ac:chgData name="Yuxin Chen" userId="41b12e58-6ff4-46be-94f3-dd75746c815c" providerId="ADAL" clId="{03C67698-A7AB-DA41-B591-6D2B40D45B67}" dt="2021-03-30T21:00:41.991" v="2739" actId="5793"/>
          <ac:spMkLst>
            <pc:docMk/>
            <pc:sldMk cId="3233452232" sldId="339"/>
            <ac:spMk id="3" creationId="{09E503C5-6E6A-8C4B-A4B7-82B92E293DC5}"/>
          </ac:spMkLst>
        </pc:spChg>
      </pc:sldChg>
      <pc:sldChg chg="modSp add mod">
        <pc:chgData name="Yuxin Chen" userId="41b12e58-6ff4-46be-94f3-dd75746c815c" providerId="ADAL" clId="{03C67698-A7AB-DA41-B591-6D2B40D45B67}" dt="2021-03-30T21:00:49.707" v="2743" actId="27636"/>
        <pc:sldMkLst>
          <pc:docMk/>
          <pc:sldMk cId="1571978488" sldId="340"/>
        </pc:sldMkLst>
        <pc:spChg chg="mod">
          <ac:chgData name="Yuxin Chen" userId="41b12e58-6ff4-46be-94f3-dd75746c815c" providerId="ADAL" clId="{03C67698-A7AB-DA41-B591-6D2B40D45B67}" dt="2021-03-30T21:00:49.707" v="2743" actId="27636"/>
          <ac:spMkLst>
            <pc:docMk/>
            <pc:sldMk cId="1571978488" sldId="340"/>
            <ac:spMk id="3" creationId="{09E503C5-6E6A-8C4B-A4B7-82B92E293DC5}"/>
          </ac:spMkLst>
        </pc:spChg>
      </pc:sldChg>
      <pc:sldChg chg="modSp add mod">
        <pc:chgData name="Yuxin Chen" userId="41b12e58-6ff4-46be-94f3-dd75746c815c" providerId="ADAL" clId="{03C67698-A7AB-DA41-B591-6D2B40D45B67}" dt="2021-03-30T21:01:00.917" v="2749" actId="20577"/>
        <pc:sldMkLst>
          <pc:docMk/>
          <pc:sldMk cId="830218878" sldId="341"/>
        </pc:sldMkLst>
        <pc:spChg chg="mod">
          <ac:chgData name="Yuxin Chen" userId="41b12e58-6ff4-46be-94f3-dd75746c815c" providerId="ADAL" clId="{03C67698-A7AB-DA41-B591-6D2B40D45B67}" dt="2021-03-30T21:01:00.917" v="2749" actId="20577"/>
          <ac:spMkLst>
            <pc:docMk/>
            <pc:sldMk cId="830218878" sldId="341"/>
            <ac:spMk id="3" creationId="{09E503C5-6E6A-8C4B-A4B7-82B92E293DC5}"/>
          </ac:spMkLst>
        </pc:spChg>
      </pc:sldChg>
      <pc:sldChg chg="modSp add mod">
        <pc:chgData name="Yuxin Chen" userId="41b12e58-6ff4-46be-94f3-dd75746c815c" providerId="ADAL" clId="{03C67698-A7AB-DA41-B591-6D2B40D45B67}" dt="2021-03-30T21:01:30.694" v="2756" actId="20577"/>
        <pc:sldMkLst>
          <pc:docMk/>
          <pc:sldMk cId="3082605282" sldId="342"/>
        </pc:sldMkLst>
        <pc:spChg chg="mod">
          <ac:chgData name="Yuxin Chen" userId="41b12e58-6ff4-46be-94f3-dd75746c815c" providerId="ADAL" clId="{03C67698-A7AB-DA41-B591-6D2B40D45B67}" dt="2021-03-30T21:01:30.694" v="2756" actId="20577"/>
          <ac:spMkLst>
            <pc:docMk/>
            <pc:sldMk cId="3082605282" sldId="342"/>
            <ac:spMk id="3" creationId="{09E503C5-6E6A-8C4B-A4B7-82B92E293DC5}"/>
          </ac:spMkLst>
        </pc:spChg>
      </pc:sldChg>
      <pc:sldMasterChg chg="delSldLayout">
        <pc:chgData name="Yuxin Chen" userId="41b12e58-6ff4-46be-94f3-dd75746c815c" providerId="ADAL" clId="{03C67698-A7AB-DA41-B591-6D2B40D45B67}" dt="2021-03-30T21:06:46.291" v="2906" actId="2696"/>
        <pc:sldMasterMkLst>
          <pc:docMk/>
          <pc:sldMasterMk cId="0" sldId="2147483650"/>
        </pc:sldMasterMkLst>
        <pc:sldLayoutChg chg="del">
          <pc:chgData name="Yuxin Chen" userId="41b12e58-6ff4-46be-94f3-dd75746c815c" providerId="ADAL" clId="{03C67698-A7AB-DA41-B591-6D2B40D45B67}" dt="2021-03-30T21:06:46.291" v="2906" actId="2696"/>
          <pc:sldLayoutMkLst>
            <pc:docMk/>
            <pc:sldMasterMk cId="0" sldId="2147483650"/>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1hr long; ~10 min intro</a:t>
            </a:r>
            <a:endParaRPr/>
          </a:p>
        </p:txBody>
      </p:sp>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983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61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7948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e26602621_5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be26602621_5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cap="none" dirty="0">
                <a:solidFill>
                  <a:schemeClr val="dk1"/>
                </a:solidFill>
                <a:effectLst/>
                <a:latin typeface="Calibri"/>
                <a:ea typeface="Calibri"/>
                <a:cs typeface="Calibri"/>
                <a:sym typeface="Calibri"/>
              </a:rPr>
              <a:t>Learning objectives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How to </a:t>
            </a:r>
            <a:r>
              <a:rPr lang="en-US" sz="1200" b="0" i="1" u="none" strike="noStrike" cap="none" dirty="0">
                <a:solidFill>
                  <a:schemeClr val="dk1"/>
                </a:solidFill>
                <a:effectLst/>
                <a:latin typeface="Calibri"/>
                <a:ea typeface="Calibri"/>
                <a:cs typeface="Calibri"/>
                <a:sym typeface="Calibri"/>
              </a:rPr>
              <a:t>apply generative models</a:t>
            </a:r>
            <a:r>
              <a:rPr lang="en-US" sz="1200" b="0" i="0" u="none" strike="noStrike" cap="none" dirty="0">
                <a:solidFill>
                  <a:schemeClr val="dk1"/>
                </a:solidFill>
                <a:effectLst/>
                <a:latin typeface="Calibri"/>
                <a:ea typeface="Calibri"/>
                <a:cs typeface="Calibri"/>
                <a:sym typeface="Calibri"/>
              </a:rPr>
              <a:t> in python such as Gaussian Naive Bayes for anomaly detection tasks?</a:t>
            </a:r>
          </a:p>
          <a:p>
            <a:r>
              <a:rPr lang="en-US" sz="1200" b="0" i="0" u="none" strike="noStrike" cap="none" dirty="0">
                <a:solidFill>
                  <a:schemeClr val="dk1"/>
                </a:solidFill>
                <a:effectLst/>
                <a:latin typeface="Calibri"/>
                <a:ea typeface="Calibri"/>
                <a:cs typeface="Calibri"/>
                <a:sym typeface="Calibri"/>
              </a:rPr>
              <a:t>What are the </a:t>
            </a:r>
            <a:r>
              <a:rPr lang="en-US" sz="1200" b="0" i="1" u="none" strike="noStrike" cap="none" dirty="0">
                <a:solidFill>
                  <a:schemeClr val="dk1"/>
                </a:solidFill>
                <a:effectLst/>
                <a:latin typeface="Calibri"/>
                <a:ea typeface="Calibri"/>
                <a:cs typeface="Calibri"/>
                <a:sym typeface="Calibri"/>
              </a:rPr>
              <a:t>design choices</a:t>
            </a:r>
            <a:r>
              <a:rPr lang="en-US" sz="1200" b="0" i="0" u="none" strike="noStrike" cap="none" dirty="0">
                <a:solidFill>
                  <a:schemeClr val="dk1"/>
                </a:solidFill>
                <a:effectLst/>
                <a:latin typeface="Calibri"/>
                <a:ea typeface="Calibri"/>
                <a:cs typeface="Calibri"/>
                <a:sym typeface="Calibri"/>
              </a:rPr>
              <a:t> of probabilistic models? When should we care about discriminative models? When should we use generative models?</a:t>
            </a:r>
          </a:p>
          <a:p>
            <a:r>
              <a:rPr lang="en-US" sz="1200" b="0" i="0" u="none" strike="noStrike" cap="none" dirty="0">
                <a:solidFill>
                  <a:schemeClr val="dk1"/>
                </a:solidFill>
                <a:effectLst/>
                <a:latin typeface="Calibri"/>
                <a:ea typeface="Calibri"/>
                <a:cs typeface="Calibri"/>
                <a:sym typeface="Calibri"/>
              </a:rPr>
              <a:t>What assumptions are made for different generative models, such as Gaussian Naive Bayes and Fisher's LDA?</a:t>
            </a:r>
          </a:p>
          <a:p>
            <a:r>
              <a:rPr lang="en-US" sz="1200" b="0" i="0" u="none" strike="noStrike" cap="none" dirty="0">
                <a:solidFill>
                  <a:schemeClr val="dk1"/>
                </a:solidFill>
                <a:effectLst/>
                <a:latin typeface="Calibri"/>
                <a:ea typeface="Calibri"/>
                <a:cs typeface="Calibri"/>
                <a:sym typeface="Calibri"/>
              </a:rPr>
              <a:t>How to </a:t>
            </a:r>
            <a:r>
              <a:rPr lang="en-US" sz="1200" b="0" i="1" u="none" strike="noStrike" cap="none" dirty="0">
                <a:solidFill>
                  <a:schemeClr val="dk1"/>
                </a:solidFill>
                <a:effectLst/>
                <a:latin typeface="Calibri"/>
                <a:ea typeface="Calibri"/>
                <a:cs typeface="Calibri"/>
                <a:sym typeface="Calibri"/>
              </a:rPr>
              <a:t>evaluate and visualize</a:t>
            </a:r>
            <a:r>
              <a:rPr lang="en-US" sz="1200" b="0" i="0" u="none" strike="noStrike" cap="none" dirty="0">
                <a:solidFill>
                  <a:schemeClr val="dk1"/>
                </a:solidFill>
                <a:effectLst/>
                <a:latin typeface="Calibri"/>
                <a:ea typeface="Calibri"/>
                <a:cs typeface="Calibri"/>
                <a:sym typeface="Calibri"/>
              </a:rPr>
              <a:t> the outcome of probabilistic models?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4026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55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995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351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264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3446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Julia’s notes:</a:t>
            </a:r>
          </a:p>
          <a:p>
            <a:endParaRPr lang="en-US" dirty="0"/>
          </a:p>
          <a:p>
            <a:r>
              <a:rPr lang="en-US" sz="1200" b="1" i="0" u="none" strike="noStrike" cap="none" dirty="0">
                <a:solidFill>
                  <a:schemeClr val="dk1"/>
                </a:solidFill>
                <a:effectLst/>
                <a:latin typeface="Calibri"/>
                <a:ea typeface="Calibri"/>
                <a:cs typeface="Calibri"/>
                <a:sym typeface="Calibri"/>
              </a:rPr>
              <a:t>Learning Objectives</a:t>
            </a:r>
          </a:p>
          <a:p>
            <a:r>
              <a:rPr lang="en-US" sz="1200" b="0" i="0" u="none" strike="noStrike" cap="none" dirty="0">
                <a:solidFill>
                  <a:schemeClr val="dk1"/>
                </a:solidFill>
                <a:effectLst/>
                <a:latin typeface="Calibri"/>
                <a:ea typeface="Calibri"/>
                <a:cs typeface="Calibri"/>
                <a:sym typeface="Calibri"/>
              </a:rPr>
              <a:t>By the end of this project you will be able to:</a:t>
            </a:r>
          </a:p>
          <a:p>
            <a:r>
              <a:rPr lang="en-US" sz="1200" b="0" i="0" u="none" strike="noStrike" cap="none" dirty="0">
                <a:solidFill>
                  <a:schemeClr val="dk1"/>
                </a:solidFill>
                <a:effectLst/>
                <a:latin typeface="Calibri"/>
                <a:ea typeface="Calibri"/>
                <a:cs typeface="Calibri"/>
                <a:sym typeface="Calibri"/>
              </a:rPr>
              <a:t>Apply conceptual machine learning concepts learned during the course to cybersecurity threat or task.</a:t>
            </a:r>
          </a:p>
          <a:p>
            <a:r>
              <a:rPr lang="en-US" sz="1200" b="0" i="0" u="none" strike="noStrike" cap="none" dirty="0">
                <a:solidFill>
                  <a:schemeClr val="dk1"/>
                </a:solidFill>
                <a:effectLst/>
                <a:latin typeface="Calibri"/>
                <a:ea typeface="Calibri"/>
                <a:cs typeface="Calibri"/>
                <a:sym typeface="Calibri"/>
              </a:rPr>
              <a:t>Identify, scope, and design a cybersecurity machine learning use case that can be applied to real world deployments.</a:t>
            </a:r>
          </a:p>
          <a:p>
            <a:r>
              <a:rPr lang="en-US" sz="1200" b="1" i="0" u="none" strike="noStrike" cap="none" dirty="0">
                <a:solidFill>
                  <a:schemeClr val="dk1"/>
                </a:solidFill>
                <a:effectLst/>
                <a:latin typeface="Calibri"/>
                <a:ea typeface="Calibri"/>
                <a:cs typeface="Calibri"/>
                <a:sym typeface="Calibri"/>
              </a:rPr>
              <a:t>Project Ideas</a:t>
            </a:r>
          </a:p>
          <a:p>
            <a:r>
              <a:rPr lang="en-US" sz="1200" b="0" i="0" u="none" strike="noStrike" cap="none" dirty="0">
                <a:solidFill>
                  <a:schemeClr val="dk1"/>
                </a:solidFill>
                <a:effectLst/>
                <a:latin typeface="Calibri"/>
                <a:ea typeface="Calibri"/>
                <a:cs typeface="Calibri"/>
                <a:sym typeface="Calibri"/>
              </a:rPr>
              <a:t>Past Project Examples</a:t>
            </a:r>
          </a:p>
          <a:p>
            <a:pPr lvl="1"/>
            <a:r>
              <a:rPr lang="en-US" sz="1200" b="0" i="0" u="none" strike="noStrike" cap="none" dirty="0">
                <a:solidFill>
                  <a:schemeClr val="dk1"/>
                </a:solidFill>
                <a:effectLst/>
                <a:latin typeface="Calibri"/>
                <a:ea typeface="Calibri"/>
                <a:cs typeface="Calibri"/>
                <a:sym typeface="Calibri"/>
              </a:rPr>
              <a:t>Intrusion Detection Models Using Machine Learning</a:t>
            </a:r>
          </a:p>
          <a:p>
            <a:pPr lvl="1"/>
            <a:r>
              <a:rPr lang="en-US" sz="1200" b="0" i="0" u="none" strike="noStrike" cap="none" dirty="0">
                <a:solidFill>
                  <a:schemeClr val="dk1"/>
                </a:solidFill>
                <a:effectLst/>
                <a:latin typeface="Calibri"/>
                <a:ea typeface="Calibri"/>
                <a:cs typeface="Calibri"/>
                <a:sym typeface="Calibri"/>
              </a:rPr>
              <a:t>Use of Machine Learning for DDoS Classification</a:t>
            </a:r>
          </a:p>
          <a:p>
            <a:pPr lvl="1"/>
            <a:r>
              <a:rPr lang="en-US" sz="1200" b="0" i="0" u="none" strike="noStrike" cap="none" dirty="0">
                <a:solidFill>
                  <a:schemeClr val="dk1"/>
                </a:solidFill>
                <a:effectLst/>
                <a:latin typeface="Calibri"/>
                <a:ea typeface="Calibri"/>
                <a:cs typeface="Calibri"/>
                <a:sym typeface="Calibri"/>
              </a:rPr>
              <a:t>Traffic Classification Based on Machine Learning Methods</a:t>
            </a:r>
          </a:p>
          <a:p>
            <a:pPr lvl="1"/>
            <a:r>
              <a:rPr lang="en-US" sz="1200" b="0" i="0" u="none" strike="noStrike" cap="none" dirty="0">
                <a:solidFill>
                  <a:schemeClr val="dk1"/>
                </a:solidFill>
                <a:effectLst/>
                <a:latin typeface="Calibri"/>
                <a:ea typeface="Calibri"/>
                <a:cs typeface="Calibri"/>
                <a:sym typeface="Calibri"/>
              </a:rPr>
              <a:t>Android Malware Classification Using Network Traffic</a:t>
            </a:r>
          </a:p>
          <a:p>
            <a:pPr lvl="1"/>
            <a:r>
              <a:rPr lang="en-US" sz="1200" b="0" i="0" u="none" strike="noStrike" cap="none" dirty="0">
                <a:solidFill>
                  <a:schemeClr val="dk1"/>
                </a:solidFill>
                <a:effectLst/>
                <a:latin typeface="Calibri"/>
                <a:ea typeface="Calibri"/>
                <a:cs typeface="Calibri"/>
                <a:sym typeface="Calibri"/>
              </a:rPr>
              <a:t>Predict DNS Request/Response Using Logistic Regression</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2053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Valorie Nash to lead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236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Gaussian Naïve Bayes, Linear discriminant analysis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0338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module, we will focus on the modeling aspect of ML for cybersecurity. Particularly, we will assume that the learning task, including the learning objective and the training data are given, and we will dive into the statistical tools, and discuss the methodology of handling the data and achieving the given objectives.</a:t>
            </a:r>
          </a:p>
        </p:txBody>
      </p:sp>
      <p:sp>
        <p:nvSpPr>
          <p:cNvPr id="4" name="Slide Number Placeholder 3"/>
          <p:cNvSpPr>
            <a:spLocks noGrp="1"/>
          </p:cNvSpPr>
          <p:nvPr>
            <p:ph type="sldNum" sz="quarter" idx="5"/>
          </p:nvPr>
        </p:nvSpPr>
        <p:spPr/>
        <p:txBody>
          <a:bodyPr/>
          <a:lstStyle/>
          <a:p>
            <a:fld id="{5707DA70-B503-1645-A111-858C3E791C84}" type="slidenum">
              <a:rPr lang="en-US" smtClean="0"/>
              <a:t>4</a:t>
            </a:fld>
            <a:endParaRPr lang="en-US"/>
          </a:p>
        </p:txBody>
      </p:sp>
    </p:spTree>
    <p:extLst>
      <p:ext uri="{BB962C8B-B14F-4D97-AF65-F5344CB8AC3E}">
        <p14:creationId xmlns:p14="http://schemas.microsoft.com/office/powerpoint/2010/main" val="401568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We </a:t>
            </a:r>
            <a:r>
              <a:rPr lang="en-US" sz="1200" kern="1200" dirty="0">
                <a:solidFill>
                  <a:schemeClr val="tx1"/>
                </a:solidFill>
                <a:effectLst/>
                <a:latin typeface="+mn-lt"/>
                <a:ea typeface="+mn-ea"/>
                <a:cs typeface="+mn-cs"/>
              </a:rPr>
              <a:t>zoom into two typical classes of supervised classification models, namely generative models for classification.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name suggests, a generative model not only focuses on making classification predictions for any given data points, but also describes how data is generated, in terms of a probabilistic model.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will discuss a few concrete generative classification models, starting from ones that make strong distributional assumptions of the data, namely the Naive Bayes model, and then look into techniques that lift those assumptions for more general generative classification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a:p>
            <a:r>
              <a:rPr lang="en-US" dirty="0"/>
              <a:t>We would like to statistically model the data: </a:t>
            </a:r>
          </a:p>
          <a:p>
            <a:pPr lvl="1"/>
            <a:r>
              <a:rPr lang="en-US" dirty="0"/>
              <a:t>Quantify uncertainty </a:t>
            </a:r>
          </a:p>
          <a:p>
            <a:pPr lvl="1"/>
            <a:r>
              <a:rPr lang="en-US" dirty="0"/>
              <a:t>Express prior knowledge / assumptions about the data</a:t>
            </a:r>
          </a:p>
          <a:p>
            <a:endParaRPr lang="en-US" dirty="0"/>
          </a:p>
          <a:p>
            <a:endParaRPr lang="en-US" dirty="0"/>
          </a:p>
        </p:txBody>
      </p:sp>
      <p:sp>
        <p:nvSpPr>
          <p:cNvPr id="4" name="Slide Number Placeholder 3"/>
          <p:cNvSpPr>
            <a:spLocks noGrp="1"/>
          </p:cNvSpPr>
          <p:nvPr>
            <p:ph type="sldNum" sz="quarter" idx="5"/>
          </p:nvPr>
        </p:nvSpPr>
        <p:spPr/>
        <p:txBody>
          <a:bodyPr/>
          <a:lstStyle/>
          <a:p>
            <a:fld id="{5707DA70-B503-1645-A111-858C3E791C84}" type="slidenum">
              <a:rPr lang="en-US" smtClean="0"/>
              <a:t>6</a:t>
            </a:fld>
            <a:endParaRPr lang="en-US"/>
          </a:p>
        </p:txBody>
      </p:sp>
    </p:spTree>
    <p:extLst>
      <p:ext uri="{BB962C8B-B14F-4D97-AF65-F5344CB8AC3E}">
        <p14:creationId xmlns:p14="http://schemas.microsoft.com/office/powerpoint/2010/main" val="356530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Yuxin, please include the guiding questions for the breakout rooms here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315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Objectives:</a:t>
            </a:r>
          </a:p>
          <a:p>
            <a:pPr marL="0" lvl="0" indent="0" algn="l" rtl="0">
              <a:spcBef>
                <a:spcPts val="0"/>
              </a:spcBef>
              <a:spcAft>
                <a:spcPts val="0"/>
              </a:spcAft>
              <a:buNone/>
            </a:pPr>
            <a:endParaRPr lang="en-US" dirty="0"/>
          </a:p>
          <a:p>
            <a:r>
              <a:rPr lang="en-US" sz="1200" b="0" i="0" u="none" strike="noStrike" cap="none" dirty="0">
                <a:solidFill>
                  <a:schemeClr val="dk1"/>
                </a:solidFill>
                <a:effectLst/>
                <a:latin typeface="Calibri"/>
                <a:ea typeface="Calibri"/>
                <a:cs typeface="Calibri"/>
                <a:sym typeface="Calibri"/>
              </a:rPr>
              <a:t>How to </a:t>
            </a:r>
            <a:r>
              <a:rPr lang="en-US" sz="1200" b="0" i="1" u="none" strike="noStrike" cap="none" dirty="0">
                <a:solidFill>
                  <a:schemeClr val="dk1"/>
                </a:solidFill>
                <a:effectLst/>
                <a:latin typeface="Calibri"/>
                <a:ea typeface="Calibri"/>
                <a:cs typeface="Calibri"/>
                <a:sym typeface="Calibri"/>
              </a:rPr>
              <a:t>apply machine learning models</a:t>
            </a:r>
            <a:r>
              <a:rPr lang="en-US" sz="1200" b="0" i="0" u="none" strike="noStrike" cap="none" dirty="0">
                <a:solidFill>
                  <a:schemeClr val="dk1"/>
                </a:solidFill>
                <a:effectLst/>
                <a:latin typeface="Calibri"/>
                <a:ea typeface="Calibri"/>
                <a:cs typeface="Calibri"/>
                <a:sym typeface="Calibri"/>
              </a:rPr>
              <a:t> in python such as multi-layer perceptron, logistic regression and Gaussian Naive Bayes?</a:t>
            </a:r>
          </a:p>
          <a:p>
            <a:r>
              <a:rPr lang="en-US" sz="1200" b="0" i="0" u="none" strike="noStrike" cap="none" dirty="0">
                <a:solidFill>
                  <a:schemeClr val="dk1"/>
                </a:solidFill>
                <a:effectLst/>
                <a:latin typeface="Calibri"/>
                <a:ea typeface="Calibri"/>
                <a:cs typeface="Calibri"/>
                <a:sym typeface="Calibri"/>
              </a:rPr>
              <a:t>How do different classification algorithms behave on </a:t>
            </a:r>
            <a:r>
              <a:rPr lang="en-US" sz="1200" b="0" i="1" u="none" strike="noStrike" cap="none" dirty="0">
                <a:solidFill>
                  <a:schemeClr val="dk1"/>
                </a:solidFill>
                <a:effectLst/>
                <a:latin typeface="Calibri"/>
                <a:ea typeface="Calibri"/>
                <a:cs typeface="Calibri"/>
                <a:sym typeface="Calibri"/>
              </a:rPr>
              <a:t>different data distributions</a:t>
            </a:r>
            <a:r>
              <a:rPr lang="en-US" sz="1200" b="0" i="0" u="none" strike="noStrike" cap="none" dirty="0">
                <a:solidFill>
                  <a:schemeClr val="dk1"/>
                </a:solidFill>
                <a:effectLst/>
                <a:latin typeface="Calibri"/>
                <a:ea typeface="Calibri"/>
                <a:cs typeface="Calibri"/>
                <a:sym typeface="Calibri"/>
              </a:rPr>
              <a:t>?</a:t>
            </a:r>
          </a:p>
          <a:p>
            <a:r>
              <a:rPr lang="en-US" sz="1200" b="0" i="0" u="none" strike="noStrike" cap="none" dirty="0">
                <a:solidFill>
                  <a:schemeClr val="dk1"/>
                </a:solidFill>
                <a:effectLst/>
                <a:latin typeface="Calibri"/>
                <a:ea typeface="Calibri"/>
                <a:cs typeface="Calibri"/>
                <a:sym typeface="Calibri"/>
              </a:rPr>
              <a:t>What are the </a:t>
            </a:r>
            <a:r>
              <a:rPr lang="en-US" sz="1200" b="0" i="1" u="none" strike="noStrike" cap="none" dirty="0">
                <a:solidFill>
                  <a:schemeClr val="dk1"/>
                </a:solidFill>
                <a:effectLst/>
                <a:latin typeface="Calibri"/>
                <a:ea typeface="Calibri"/>
                <a:cs typeface="Calibri"/>
                <a:sym typeface="Calibri"/>
              </a:rPr>
              <a:t>design choices</a:t>
            </a:r>
            <a:r>
              <a:rPr lang="en-US" sz="1200" b="0" i="0" u="none" strike="noStrike" cap="none" dirty="0">
                <a:solidFill>
                  <a:schemeClr val="dk1"/>
                </a:solidFill>
                <a:effectLst/>
                <a:latin typeface="Calibri"/>
                <a:ea typeface="Calibri"/>
                <a:cs typeface="Calibri"/>
                <a:sym typeface="Calibri"/>
              </a:rPr>
              <a:t> of classification models? When should we care about </a:t>
            </a:r>
            <a:r>
              <a:rPr lang="en-US" sz="1200" b="0" i="1" u="none" strike="noStrike" cap="none" dirty="0">
                <a:solidFill>
                  <a:schemeClr val="dk1"/>
                </a:solidFill>
                <a:effectLst/>
                <a:latin typeface="Calibri"/>
                <a:ea typeface="Calibri"/>
                <a:cs typeface="Calibri"/>
                <a:sym typeface="Calibri"/>
              </a:rPr>
              <a:t>training efficiency</a:t>
            </a:r>
            <a:r>
              <a:rPr lang="en-US" sz="1200" b="0" i="0" u="none" strike="noStrike" cap="none" dirty="0">
                <a:solidFill>
                  <a:schemeClr val="dk1"/>
                </a:solidFill>
                <a:effectLst/>
                <a:latin typeface="Calibri"/>
                <a:ea typeface="Calibri"/>
                <a:cs typeface="Calibri"/>
                <a:sym typeface="Calibri"/>
              </a:rPr>
              <a:t>, </a:t>
            </a:r>
            <a:r>
              <a:rPr lang="en-US" sz="1200" b="0" i="1" u="none" strike="noStrike" cap="none" dirty="0">
                <a:solidFill>
                  <a:schemeClr val="dk1"/>
                </a:solidFill>
                <a:effectLst/>
                <a:latin typeface="Calibri"/>
                <a:ea typeface="Calibri"/>
                <a:cs typeface="Calibri"/>
                <a:sym typeface="Calibri"/>
              </a:rPr>
              <a:t>label complexity</a:t>
            </a:r>
            <a:r>
              <a:rPr lang="en-US" sz="1200" b="0" i="0" u="none" strike="noStrike" cap="none" dirty="0">
                <a:solidFill>
                  <a:schemeClr val="dk1"/>
                </a:solidFill>
                <a:effectLst/>
                <a:latin typeface="Calibri"/>
                <a:ea typeface="Calibri"/>
                <a:cs typeface="Calibri"/>
                <a:sym typeface="Calibri"/>
              </a:rPr>
              <a:t>, and </a:t>
            </a:r>
            <a:r>
              <a:rPr lang="en-US" sz="1200" b="0" i="1" u="none" strike="noStrike" cap="none" dirty="0">
                <a:solidFill>
                  <a:schemeClr val="dk1"/>
                </a:solidFill>
                <a:effectLst/>
                <a:latin typeface="Calibri"/>
                <a:ea typeface="Calibri"/>
                <a:cs typeface="Calibri"/>
                <a:sym typeface="Calibri"/>
              </a:rPr>
              <a:t>accuracy</a:t>
            </a:r>
            <a:r>
              <a:rPr lang="en-US" sz="1200" b="0" i="0" u="none" strike="noStrike" cap="none" dirty="0">
                <a:solidFill>
                  <a:schemeClr val="dk1"/>
                </a:solidFill>
                <a:effectLst/>
                <a:latin typeface="Calibri"/>
                <a:ea typeface="Calibri"/>
                <a:cs typeface="Calibri"/>
                <a:sym typeface="Calibri"/>
              </a:rPr>
              <a:t>?</a:t>
            </a:r>
          </a:p>
          <a:p>
            <a:r>
              <a:rPr lang="en-US" sz="1200" b="0" i="0" u="none" strike="noStrike" cap="none" dirty="0">
                <a:solidFill>
                  <a:schemeClr val="dk1"/>
                </a:solidFill>
                <a:effectLst/>
                <a:latin typeface="Calibri"/>
                <a:ea typeface="Calibri"/>
                <a:cs typeface="Calibri"/>
                <a:sym typeface="Calibri"/>
              </a:rPr>
              <a:t>How to </a:t>
            </a:r>
            <a:r>
              <a:rPr lang="en-US" sz="1200" b="0" i="1" u="none" strike="noStrike" cap="none" dirty="0">
                <a:solidFill>
                  <a:schemeClr val="dk1"/>
                </a:solidFill>
                <a:effectLst/>
                <a:latin typeface="Calibri"/>
                <a:ea typeface="Calibri"/>
                <a:cs typeface="Calibri"/>
                <a:sym typeface="Calibri"/>
              </a:rPr>
              <a:t>evaluate and visualize</a:t>
            </a:r>
            <a:r>
              <a:rPr lang="en-US" sz="1200" b="0" i="0" u="none" strike="noStrike" cap="none" dirty="0">
                <a:solidFill>
                  <a:schemeClr val="dk1"/>
                </a:solidFill>
                <a:effectLst/>
                <a:latin typeface="Calibri"/>
                <a:ea typeface="Calibri"/>
                <a:cs typeface="Calibri"/>
                <a:sym typeface="Calibri"/>
              </a:rPr>
              <a:t> the outcome of classification models?</a:t>
            </a:r>
          </a:p>
          <a:p>
            <a:pPr marL="0" lvl="0" indent="0" algn="l" rtl="0">
              <a:spcBef>
                <a:spcPts val="0"/>
              </a:spcBef>
              <a:spcAft>
                <a:spcPts val="0"/>
              </a:spcAft>
              <a:buNone/>
            </a:pPr>
            <a:endParaRPr dirty="0"/>
          </a:p>
        </p:txBody>
      </p:sp>
      <p:sp>
        <p:nvSpPr>
          <p:cNvPr id="73" name="Google Shape;7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042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6848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pic>
        <p:nvPicPr>
          <p:cNvPr id="11" name="Google Shape;11;p8"/>
          <p:cNvPicPr preferRelativeResize="0"/>
          <p:nvPr/>
        </p:nvPicPr>
        <p:blipFill rotWithShape="1">
          <a:blip r:embed="rId2">
            <a:alphaModFix/>
          </a:blip>
          <a:srcRect l="5" r="23431"/>
          <a:stretch/>
        </p:blipFill>
        <p:spPr>
          <a:xfrm>
            <a:off x="4770372" y="0"/>
            <a:ext cx="7406640" cy="6018969"/>
          </a:xfrm>
          <a:prstGeom prst="rect">
            <a:avLst/>
          </a:prstGeom>
          <a:noFill/>
          <a:ln>
            <a:noFill/>
          </a:ln>
        </p:spPr>
      </p:pic>
      <p:pic>
        <p:nvPicPr>
          <p:cNvPr id="12" name="Google Shape;12;p8"/>
          <p:cNvPicPr preferRelativeResize="0"/>
          <p:nvPr/>
        </p:nvPicPr>
        <p:blipFill rotWithShape="1">
          <a:blip r:embed="rId3">
            <a:alphaModFix/>
          </a:blip>
          <a:srcRect l="13931" t="29788" r="-674" b="13288"/>
          <a:stretch/>
        </p:blipFill>
        <p:spPr>
          <a:xfrm>
            <a:off x="0" y="0"/>
            <a:ext cx="8229600" cy="6858000"/>
          </a:xfrm>
          <a:prstGeom prst="rect">
            <a:avLst/>
          </a:prstGeom>
          <a:noFill/>
          <a:ln>
            <a:noFill/>
          </a:ln>
        </p:spPr>
      </p:pic>
      <p:sp>
        <p:nvSpPr>
          <p:cNvPr id="13" name="Google Shape;13;p8"/>
          <p:cNvSpPr/>
          <p:nvPr/>
        </p:nvSpPr>
        <p:spPr>
          <a:xfrm rot="10800000" flipH="1">
            <a:off x="-1" y="6031852"/>
            <a:ext cx="12192000" cy="8261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8"/>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Arial"/>
                <a:ea typeface="Arial"/>
                <a:cs typeface="Arial"/>
                <a:sym typeface="Arial"/>
              </a:defRPr>
            </a:lvl1pPr>
            <a:lvl2pPr marL="0" marR="0" lvl="1" indent="0" algn="r" rtl="0">
              <a:spcBef>
                <a:spcPts val="0"/>
              </a:spcBef>
              <a:buNone/>
              <a:defRPr sz="1000" b="0" i="0" u="none" strike="noStrike" cap="none">
                <a:solidFill>
                  <a:schemeClr val="lt1"/>
                </a:solidFill>
                <a:latin typeface="Arial"/>
                <a:ea typeface="Arial"/>
                <a:cs typeface="Arial"/>
                <a:sym typeface="Arial"/>
              </a:defRPr>
            </a:lvl2pPr>
            <a:lvl3pPr marL="0" marR="0" lvl="2" indent="0" algn="r" rtl="0">
              <a:spcBef>
                <a:spcPts val="0"/>
              </a:spcBef>
              <a:buNone/>
              <a:defRPr sz="1000" b="0" i="0" u="none" strike="noStrike" cap="none">
                <a:solidFill>
                  <a:schemeClr val="lt1"/>
                </a:solidFill>
                <a:latin typeface="Arial"/>
                <a:ea typeface="Arial"/>
                <a:cs typeface="Arial"/>
                <a:sym typeface="Arial"/>
              </a:defRPr>
            </a:lvl3pPr>
            <a:lvl4pPr marL="0" marR="0" lvl="3" indent="0" algn="r" rtl="0">
              <a:spcBef>
                <a:spcPts val="0"/>
              </a:spcBef>
              <a:buNone/>
              <a:defRPr sz="1000" b="0" i="0" u="none" strike="noStrike" cap="none">
                <a:solidFill>
                  <a:schemeClr val="lt1"/>
                </a:solidFill>
                <a:latin typeface="Arial"/>
                <a:ea typeface="Arial"/>
                <a:cs typeface="Arial"/>
                <a:sym typeface="Arial"/>
              </a:defRPr>
            </a:lvl4pPr>
            <a:lvl5pPr marL="0" marR="0" lvl="4" indent="0" algn="r" rtl="0">
              <a:spcBef>
                <a:spcPts val="0"/>
              </a:spcBef>
              <a:buNone/>
              <a:defRPr sz="1000" b="0" i="0" u="none" strike="noStrike" cap="none">
                <a:solidFill>
                  <a:schemeClr val="lt1"/>
                </a:solidFill>
                <a:latin typeface="Arial"/>
                <a:ea typeface="Arial"/>
                <a:cs typeface="Arial"/>
                <a:sym typeface="Arial"/>
              </a:defRPr>
            </a:lvl5pPr>
            <a:lvl6pPr marL="0" marR="0" lvl="5" indent="0" algn="r" rtl="0">
              <a:spcBef>
                <a:spcPts val="0"/>
              </a:spcBef>
              <a:buNone/>
              <a:defRPr sz="1000" b="0" i="0" u="none" strike="noStrike" cap="none">
                <a:solidFill>
                  <a:schemeClr val="lt1"/>
                </a:solidFill>
                <a:latin typeface="Arial"/>
                <a:ea typeface="Arial"/>
                <a:cs typeface="Arial"/>
                <a:sym typeface="Arial"/>
              </a:defRPr>
            </a:lvl6pPr>
            <a:lvl7pPr marL="0" marR="0" lvl="6" indent="0" algn="r" rtl="0">
              <a:spcBef>
                <a:spcPts val="0"/>
              </a:spcBef>
              <a:buNone/>
              <a:defRPr sz="1000" b="0" i="0" u="none" strike="noStrike" cap="none">
                <a:solidFill>
                  <a:schemeClr val="lt1"/>
                </a:solidFill>
                <a:latin typeface="Arial"/>
                <a:ea typeface="Arial"/>
                <a:cs typeface="Arial"/>
                <a:sym typeface="Arial"/>
              </a:defRPr>
            </a:lvl7pPr>
            <a:lvl8pPr marL="0" marR="0" lvl="7" indent="0" algn="r" rtl="0">
              <a:spcBef>
                <a:spcPts val="0"/>
              </a:spcBef>
              <a:buNone/>
              <a:defRPr sz="1000" b="0" i="0" u="none" strike="noStrike" cap="none">
                <a:solidFill>
                  <a:schemeClr val="lt1"/>
                </a:solidFill>
                <a:latin typeface="Arial"/>
                <a:ea typeface="Arial"/>
                <a:cs typeface="Arial"/>
                <a:sym typeface="Arial"/>
              </a:defRPr>
            </a:lvl8pPr>
            <a:lvl9pPr marL="0" marR="0" lvl="8" indent="0" algn="r" rtl="0">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8"/>
          <p:cNvPicPr preferRelativeResize="0"/>
          <p:nvPr/>
        </p:nvPicPr>
        <p:blipFill rotWithShape="1">
          <a:blip r:embed="rId4">
            <a:alphaModFix/>
          </a:blip>
          <a:srcRect/>
          <a:stretch/>
        </p:blipFill>
        <p:spPr>
          <a:xfrm>
            <a:off x="949452" y="6236499"/>
            <a:ext cx="2095137" cy="420688"/>
          </a:xfrm>
          <a:prstGeom prst="rect">
            <a:avLst/>
          </a:prstGeom>
          <a:noFill/>
          <a:ln>
            <a:noFill/>
          </a:ln>
        </p:spPr>
      </p:pic>
      <p:cxnSp>
        <p:nvCxnSpPr>
          <p:cNvPr id="16" name="Google Shape;16;p8"/>
          <p:cNvCxnSpPr/>
          <p:nvPr/>
        </p:nvCxnSpPr>
        <p:spPr>
          <a:xfrm>
            <a:off x="949452" y="4095948"/>
            <a:ext cx="6403848" cy="0"/>
          </a:xfrm>
          <a:prstGeom prst="straightConnector1">
            <a:avLst/>
          </a:prstGeom>
          <a:noFill/>
          <a:ln w="38100" cap="flat" cmpd="sng">
            <a:solidFill>
              <a:srgbClr val="C2C3C2"/>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8199" y="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3600"/>
              <a:buFont typeface="Arial"/>
              <a:buNone/>
              <a:defRPr b="1"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8200" y="1543657"/>
            <a:ext cx="10515600" cy="415742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SzPts val="2800"/>
              <a:buChar char="•"/>
              <a:defRPr b="0" i="0">
                <a:latin typeface="Arial"/>
                <a:ea typeface="Arial"/>
                <a:cs typeface="Arial"/>
                <a:sym typeface="Arial"/>
              </a:defRPr>
            </a:lvl1pPr>
            <a:lvl2pPr marL="914400" lvl="1" indent="-381000" algn="l">
              <a:lnSpc>
                <a:spcPct val="100000"/>
              </a:lnSpc>
              <a:spcBef>
                <a:spcPts val="500"/>
              </a:spcBef>
              <a:spcAft>
                <a:spcPts val="0"/>
              </a:spcAft>
              <a:buSzPts val="2400"/>
              <a:buChar char="•"/>
              <a:defRPr b="0" i="0">
                <a:latin typeface="Arial"/>
                <a:ea typeface="Arial"/>
                <a:cs typeface="Arial"/>
                <a:sym typeface="Arial"/>
              </a:defRPr>
            </a:lvl2pPr>
            <a:lvl3pPr marL="1371600" lvl="2" indent="-355600" algn="l">
              <a:lnSpc>
                <a:spcPct val="100000"/>
              </a:lnSpc>
              <a:spcBef>
                <a:spcPts val="500"/>
              </a:spcBef>
              <a:spcAft>
                <a:spcPts val="0"/>
              </a:spcAft>
              <a:buSzPts val="2000"/>
              <a:buChar char="•"/>
              <a:defRPr b="0" i="0">
                <a:latin typeface="Arial"/>
                <a:ea typeface="Arial"/>
                <a:cs typeface="Arial"/>
                <a:sym typeface="Arial"/>
              </a:defRPr>
            </a:lvl3pPr>
            <a:lvl4pPr marL="1828800" lvl="3" indent="-342900" algn="l">
              <a:lnSpc>
                <a:spcPct val="100000"/>
              </a:lnSpc>
              <a:spcBef>
                <a:spcPts val="500"/>
              </a:spcBef>
              <a:spcAft>
                <a:spcPts val="0"/>
              </a:spcAft>
              <a:buSzPts val="1800"/>
              <a:buChar char="•"/>
              <a:defRPr b="0" i="0">
                <a:latin typeface="Arial"/>
                <a:ea typeface="Arial"/>
                <a:cs typeface="Arial"/>
                <a:sym typeface="Arial"/>
              </a:defRPr>
            </a:lvl4pPr>
            <a:lvl5pPr marL="2286000" lvl="4" indent="-342900" algn="l">
              <a:lnSpc>
                <a:spcPct val="100000"/>
              </a:lnSpc>
              <a:spcBef>
                <a:spcPts val="500"/>
              </a:spcBef>
              <a:spcAft>
                <a:spcPts val="0"/>
              </a:spcAft>
              <a:buSzPts val="1800"/>
              <a:buChar char="•"/>
              <a:defRPr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0"/>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Arial"/>
                <a:ea typeface="Arial"/>
                <a:cs typeface="Arial"/>
                <a:sym typeface="Arial"/>
              </a:defRPr>
            </a:lvl1pPr>
            <a:lvl2pPr marL="0" lvl="1" indent="0" algn="r">
              <a:spcBef>
                <a:spcPts val="0"/>
              </a:spcBef>
              <a:buNone/>
              <a:defRPr sz="1000" b="0" i="0" u="none" strike="noStrike" cap="none">
                <a:solidFill>
                  <a:schemeClr val="lt1"/>
                </a:solidFill>
                <a:latin typeface="Arial"/>
                <a:ea typeface="Arial"/>
                <a:cs typeface="Arial"/>
                <a:sym typeface="Arial"/>
              </a:defRPr>
            </a:lvl2pPr>
            <a:lvl3pPr marL="0" lvl="2" indent="0" algn="r">
              <a:spcBef>
                <a:spcPts val="0"/>
              </a:spcBef>
              <a:buNone/>
              <a:defRPr sz="1000" b="0" i="0" u="none" strike="noStrike" cap="none">
                <a:solidFill>
                  <a:schemeClr val="lt1"/>
                </a:solidFill>
                <a:latin typeface="Arial"/>
                <a:ea typeface="Arial"/>
                <a:cs typeface="Arial"/>
                <a:sym typeface="Arial"/>
              </a:defRPr>
            </a:lvl3pPr>
            <a:lvl4pPr marL="0" lvl="3" indent="0" algn="r">
              <a:spcBef>
                <a:spcPts val="0"/>
              </a:spcBef>
              <a:buNone/>
              <a:defRPr sz="1000" b="0" i="0" u="none" strike="noStrike" cap="none">
                <a:solidFill>
                  <a:schemeClr val="lt1"/>
                </a:solidFill>
                <a:latin typeface="Arial"/>
                <a:ea typeface="Arial"/>
                <a:cs typeface="Arial"/>
                <a:sym typeface="Arial"/>
              </a:defRPr>
            </a:lvl4pPr>
            <a:lvl5pPr marL="0" lvl="4" indent="0" algn="r">
              <a:spcBef>
                <a:spcPts val="0"/>
              </a:spcBef>
              <a:buNone/>
              <a:defRPr sz="1000" b="0" i="0" u="none" strike="noStrike" cap="none">
                <a:solidFill>
                  <a:schemeClr val="lt1"/>
                </a:solidFill>
                <a:latin typeface="Arial"/>
                <a:ea typeface="Arial"/>
                <a:cs typeface="Arial"/>
                <a:sym typeface="Arial"/>
              </a:defRPr>
            </a:lvl5pPr>
            <a:lvl6pPr marL="0" lvl="5" indent="0" algn="r">
              <a:spcBef>
                <a:spcPts val="0"/>
              </a:spcBef>
              <a:buNone/>
              <a:defRPr sz="1000" b="0" i="0" u="none" strike="noStrike" cap="none">
                <a:solidFill>
                  <a:schemeClr val="lt1"/>
                </a:solidFill>
                <a:latin typeface="Arial"/>
                <a:ea typeface="Arial"/>
                <a:cs typeface="Arial"/>
                <a:sym typeface="Arial"/>
              </a:defRPr>
            </a:lvl6pPr>
            <a:lvl7pPr marL="0" lvl="6" indent="0" algn="r">
              <a:spcBef>
                <a:spcPts val="0"/>
              </a:spcBef>
              <a:buNone/>
              <a:defRPr sz="1000" b="0" i="0" u="none" strike="noStrike" cap="none">
                <a:solidFill>
                  <a:schemeClr val="lt1"/>
                </a:solidFill>
                <a:latin typeface="Arial"/>
                <a:ea typeface="Arial"/>
                <a:cs typeface="Arial"/>
                <a:sym typeface="Arial"/>
              </a:defRPr>
            </a:lvl7pPr>
            <a:lvl8pPr marL="0" lvl="7" indent="0" algn="r">
              <a:spcBef>
                <a:spcPts val="0"/>
              </a:spcBef>
              <a:buNone/>
              <a:defRPr sz="1000" b="0" i="0" u="none" strike="noStrike" cap="none">
                <a:solidFill>
                  <a:schemeClr val="lt1"/>
                </a:solidFill>
                <a:latin typeface="Arial"/>
                <a:ea typeface="Arial"/>
                <a:cs typeface="Arial"/>
                <a:sym typeface="Arial"/>
              </a:defRPr>
            </a:lvl8pPr>
            <a:lvl9pPr marL="0" lvl="8" indent="0" algn="r">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10"/>
          <p:cNvCxnSpPr/>
          <p:nvPr/>
        </p:nvCxnSpPr>
        <p:spPr>
          <a:xfrm>
            <a:off x="914400" y="1344113"/>
            <a:ext cx="11277600" cy="0"/>
          </a:xfrm>
          <a:prstGeom prst="straightConnector1">
            <a:avLst/>
          </a:prstGeom>
          <a:noFill/>
          <a:ln w="38100" cap="flat" cmpd="sng">
            <a:solidFill>
              <a:srgbClr val="C2C3C2"/>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204205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8"/>
        <p:cNvGrpSpPr/>
        <p:nvPr/>
      </p:nvGrpSpPr>
      <p:grpSpPr>
        <a:xfrm>
          <a:off x="0" y="0"/>
          <a:ext cx="0" cy="0"/>
          <a:chOff x="0" y="0"/>
          <a:chExt cx="0" cy="0"/>
        </a:xfrm>
      </p:grpSpPr>
      <p:sp>
        <p:nvSpPr>
          <p:cNvPr id="39" name="Google Shape;39;p12"/>
          <p:cNvSpPr txBox="1">
            <a:spLocks noGrp="1"/>
          </p:cNvSpPr>
          <p:nvPr>
            <p:ph type="ctrTitle"/>
          </p:nvPr>
        </p:nvSpPr>
        <p:spPr>
          <a:xfrm>
            <a:off x="1760856" y="1611382"/>
            <a:ext cx="8670287" cy="3074403"/>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lt1"/>
              </a:buClr>
              <a:buSzPts val="6000"/>
              <a:buFont typeface="Arial"/>
              <a:buNone/>
              <a:defRPr sz="6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9"/>
          <p:cNvSpPr/>
          <p:nvPr/>
        </p:nvSpPr>
        <p:spPr>
          <a:xfrm rot="10800000" flipH="1">
            <a:off x="-1" y="6031852"/>
            <a:ext cx="12192000" cy="8261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txBox="1">
            <a:spLocks noGrp="1"/>
          </p:cNvSpPr>
          <p:nvPr>
            <p:ph type="title"/>
          </p:nvPr>
        </p:nvSpPr>
        <p:spPr>
          <a:xfrm>
            <a:off x="838199" y="0"/>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accent1"/>
              </a:buClr>
              <a:buSzPts val="3600"/>
              <a:buFont typeface="Arial"/>
              <a:buNone/>
              <a:defRPr sz="36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9"/>
          <p:cNvSpPr txBox="1">
            <a:spLocks noGrp="1"/>
          </p:cNvSpPr>
          <p:nvPr>
            <p:ph type="body" idx="1"/>
          </p:nvPr>
        </p:nvSpPr>
        <p:spPr>
          <a:xfrm>
            <a:off x="838200" y="1543657"/>
            <a:ext cx="10515600" cy="415742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000"/>
              </a:spcBef>
              <a:spcAft>
                <a:spcPts val="0"/>
              </a:spcAft>
              <a:buClr>
                <a:schemeClr val="accent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5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5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5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5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9"/>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Arial"/>
                <a:ea typeface="Arial"/>
                <a:cs typeface="Arial"/>
                <a:sym typeface="Arial"/>
              </a:defRPr>
            </a:lvl1pPr>
            <a:lvl2pPr marL="0" marR="0" lvl="1" indent="0" algn="r" rtl="0">
              <a:spcBef>
                <a:spcPts val="0"/>
              </a:spcBef>
              <a:buNone/>
              <a:defRPr sz="1000" b="0" i="0" u="none" strike="noStrike" cap="none">
                <a:solidFill>
                  <a:schemeClr val="lt1"/>
                </a:solidFill>
                <a:latin typeface="Arial"/>
                <a:ea typeface="Arial"/>
                <a:cs typeface="Arial"/>
                <a:sym typeface="Arial"/>
              </a:defRPr>
            </a:lvl2pPr>
            <a:lvl3pPr marL="0" marR="0" lvl="2" indent="0" algn="r" rtl="0">
              <a:spcBef>
                <a:spcPts val="0"/>
              </a:spcBef>
              <a:buNone/>
              <a:defRPr sz="1000" b="0" i="0" u="none" strike="noStrike" cap="none">
                <a:solidFill>
                  <a:schemeClr val="lt1"/>
                </a:solidFill>
                <a:latin typeface="Arial"/>
                <a:ea typeface="Arial"/>
                <a:cs typeface="Arial"/>
                <a:sym typeface="Arial"/>
              </a:defRPr>
            </a:lvl3pPr>
            <a:lvl4pPr marL="0" marR="0" lvl="3" indent="0" algn="r" rtl="0">
              <a:spcBef>
                <a:spcPts val="0"/>
              </a:spcBef>
              <a:buNone/>
              <a:defRPr sz="1000" b="0" i="0" u="none" strike="noStrike" cap="none">
                <a:solidFill>
                  <a:schemeClr val="lt1"/>
                </a:solidFill>
                <a:latin typeface="Arial"/>
                <a:ea typeface="Arial"/>
                <a:cs typeface="Arial"/>
                <a:sym typeface="Arial"/>
              </a:defRPr>
            </a:lvl4pPr>
            <a:lvl5pPr marL="0" marR="0" lvl="4" indent="0" algn="r" rtl="0">
              <a:spcBef>
                <a:spcPts val="0"/>
              </a:spcBef>
              <a:buNone/>
              <a:defRPr sz="1000" b="0" i="0" u="none" strike="noStrike" cap="none">
                <a:solidFill>
                  <a:schemeClr val="lt1"/>
                </a:solidFill>
                <a:latin typeface="Arial"/>
                <a:ea typeface="Arial"/>
                <a:cs typeface="Arial"/>
                <a:sym typeface="Arial"/>
              </a:defRPr>
            </a:lvl5pPr>
            <a:lvl6pPr marL="0" marR="0" lvl="5" indent="0" algn="r" rtl="0">
              <a:spcBef>
                <a:spcPts val="0"/>
              </a:spcBef>
              <a:buNone/>
              <a:defRPr sz="1000" b="0" i="0" u="none" strike="noStrike" cap="none">
                <a:solidFill>
                  <a:schemeClr val="lt1"/>
                </a:solidFill>
                <a:latin typeface="Arial"/>
                <a:ea typeface="Arial"/>
                <a:cs typeface="Arial"/>
                <a:sym typeface="Arial"/>
              </a:defRPr>
            </a:lvl6pPr>
            <a:lvl7pPr marL="0" marR="0" lvl="6" indent="0" algn="r" rtl="0">
              <a:spcBef>
                <a:spcPts val="0"/>
              </a:spcBef>
              <a:buNone/>
              <a:defRPr sz="1000" b="0" i="0" u="none" strike="noStrike" cap="none">
                <a:solidFill>
                  <a:schemeClr val="lt1"/>
                </a:solidFill>
                <a:latin typeface="Arial"/>
                <a:ea typeface="Arial"/>
                <a:cs typeface="Arial"/>
                <a:sym typeface="Arial"/>
              </a:defRPr>
            </a:lvl7pPr>
            <a:lvl8pPr marL="0" marR="0" lvl="7" indent="0" algn="r" rtl="0">
              <a:spcBef>
                <a:spcPts val="0"/>
              </a:spcBef>
              <a:buNone/>
              <a:defRPr sz="1000" b="0" i="0" u="none" strike="noStrike" cap="none">
                <a:solidFill>
                  <a:schemeClr val="lt1"/>
                </a:solidFill>
                <a:latin typeface="Arial"/>
                <a:ea typeface="Arial"/>
                <a:cs typeface="Arial"/>
                <a:sym typeface="Arial"/>
              </a:defRPr>
            </a:lvl8pPr>
            <a:lvl9pPr marL="0" marR="0" lvl="8" indent="0" algn="r" rtl="0">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2" name="Google Shape;22;p9"/>
          <p:cNvPicPr preferRelativeResize="0"/>
          <p:nvPr/>
        </p:nvPicPr>
        <p:blipFill rotWithShape="1">
          <a:blip r:embed="rId4">
            <a:alphaModFix/>
          </a:blip>
          <a:srcRect/>
          <a:stretch/>
        </p:blipFill>
        <p:spPr>
          <a:xfrm>
            <a:off x="949452" y="6236499"/>
            <a:ext cx="2095137" cy="4206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710000"/>
            </a:gs>
            <a:gs pos="23000">
              <a:srgbClr val="710000"/>
            </a:gs>
            <a:gs pos="69000">
              <a:srgbClr val="600000"/>
            </a:gs>
            <a:gs pos="97000">
              <a:srgbClr val="590000"/>
            </a:gs>
            <a:gs pos="100000">
              <a:srgbClr val="590000"/>
            </a:gs>
          </a:gsLst>
          <a:path path="circle">
            <a:fillToRect l="50000" t="50000" r="50000" b="50000"/>
          </a:path>
          <a:tileRect/>
        </a:gradFill>
        <a:effectLst/>
      </p:bgPr>
    </p:bg>
    <p:spTree>
      <p:nvGrpSpPr>
        <p:cNvPr id="1" name="Shape 36"/>
        <p:cNvGrpSpPr/>
        <p:nvPr/>
      </p:nvGrpSpPr>
      <p:grpSpPr>
        <a:xfrm>
          <a:off x="0" y="0"/>
          <a:ext cx="0" cy="0"/>
          <a:chOff x="0" y="0"/>
          <a:chExt cx="0" cy="0"/>
        </a:xfrm>
      </p:grpSpPr>
      <p:pic>
        <p:nvPicPr>
          <p:cNvPr id="37" name="Google Shape;37;p11"/>
          <p:cNvPicPr preferRelativeResize="0"/>
          <p:nvPr/>
        </p:nvPicPr>
        <p:blipFill rotWithShape="1">
          <a:blip r:embed="rId3">
            <a:alphaModFix/>
          </a:blip>
          <a:srcRect/>
          <a:stretch/>
        </p:blipFill>
        <p:spPr>
          <a:xfrm>
            <a:off x="4559200" y="1477264"/>
            <a:ext cx="3073600" cy="390347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0">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hewj@uchicago.edu"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mailto:online@uchicago.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fn1wd8deDX-QgttqpmU50EmEYNH88O3o?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colab.research.google.com/drive/1QA2aIIQsI6LRNLXUWPdXcq0-N_ZBBUUg?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5" name="Google Shape;45;p1"/>
          <p:cNvSpPr txBox="1"/>
          <p:nvPr/>
        </p:nvSpPr>
        <p:spPr>
          <a:xfrm>
            <a:off x="843036" y="1431202"/>
            <a:ext cx="8362500" cy="2387700"/>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l" rtl="0">
              <a:lnSpc>
                <a:spcPct val="100000"/>
              </a:lnSpc>
              <a:spcBef>
                <a:spcPts val="0"/>
              </a:spcBef>
              <a:spcAft>
                <a:spcPts val="0"/>
              </a:spcAft>
              <a:buClr>
                <a:schemeClr val="accent1"/>
              </a:buClr>
              <a:buSzPts val="4800"/>
              <a:buFont typeface="Arial"/>
              <a:buNone/>
            </a:pPr>
            <a:r>
              <a:rPr lang="en-US" sz="4800" b="1" dirty="0">
                <a:solidFill>
                  <a:schemeClr val="accent1"/>
                </a:solidFill>
              </a:rPr>
              <a:t>Machine Learning for Cybersecurity</a:t>
            </a:r>
            <a:endParaRPr dirty="0"/>
          </a:p>
          <a:p>
            <a:pPr marL="9144" marR="0" lvl="0" indent="0" algn="l" rtl="0">
              <a:lnSpc>
                <a:spcPct val="100000"/>
              </a:lnSpc>
              <a:spcBef>
                <a:spcPts val="0"/>
              </a:spcBef>
              <a:spcAft>
                <a:spcPts val="0"/>
              </a:spcAft>
              <a:buClr>
                <a:schemeClr val="accent1"/>
              </a:buClr>
              <a:buSzPts val="3600"/>
              <a:buFont typeface="Arial"/>
              <a:buNone/>
            </a:pPr>
            <a:endParaRPr sz="3600" dirty="0">
              <a:solidFill>
                <a:schemeClr val="accent1"/>
              </a:solidFill>
            </a:endParaRPr>
          </a:p>
          <a:p>
            <a:pPr marL="9144" marR="0" lvl="0" indent="0" algn="l" rtl="0">
              <a:lnSpc>
                <a:spcPct val="100000"/>
              </a:lnSpc>
              <a:spcBef>
                <a:spcPts val="0"/>
              </a:spcBef>
              <a:spcAft>
                <a:spcPts val="0"/>
              </a:spcAft>
              <a:buClr>
                <a:schemeClr val="accent1"/>
              </a:buClr>
              <a:buSzPts val="3600"/>
              <a:buFont typeface="Arial"/>
              <a:buNone/>
            </a:pPr>
            <a:r>
              <a:rPr lang="en-US" sz="3600" dirty="0">
                <a:solidFill>
                  <a:schemeClr val="accent1"/>
                </a:solidFill>
              </a:rPr>
              <a:t>Module 1 Live Session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ctrTitle"/>
          </p:nvPr>
        </p:nvSpPr>
        <p:spPr>
          <a:xfrm>
            <a:off x="1760856" y="1611382"/>
            <a:ext cx="8670287" cy="307440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6000"/>
              <a:buFont typeface="Arial"/>
              <a:buNone/>
            </a:pPr>
            <a:r>
              <a:rPr lang="en-US" dirty="0"/>
              <a:t>Demo 1:</a:t>
            </a:r>
            <a:br>
              <a:rPr lang="en-US" dirty="0"/>
            </a:br>
            <a:r>
              <a:rPr lang="en-US" dirty="0"/>
              <a:t>Classification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 Group Report</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fontScale="55000" lnSpcReduction="20000"/>
          </a:bodyPr>
          <a:lstStyle/>
          <a:p>
            <a:r>
              <a:rPr lang="en-US" b="1" dirty="0"/>
              <a:t>Task 1.1</a:t>
            </a:r>
            <a:r>
              <a:rPr lang="en-US" dirty="0"/>
              <a:t>: Comparison of classification models: classification accuracy</a:t>
            </a:r>
          </a:p>
          <a:p>
            <a:pPr lvl="1"/>
            <a:r>
              <a:rPr lang="en-US" dirty="0"/>
              <a:t>Which model is more robust to noise?</a:t>
            </a:r>
          </a:p>
          <a:p>
            <a:pPr lvl="1"/>
            <a:r>
              <a:rPr lang="en-US" dirty="0"/>
              <a:t>Which model has higher capacity (i.e. has the best accuracy)?</a:t>
            </a:r>
          </a:p>
          <a:p>
            <a:pPr lvl="1"/>
            <a:endParaRPr lang="en-US" dirty="0"/>
          </a:p>
          <a:p>
            <a:r>
              <a:rPr lang="en-US" b="1" dirty="0"/>
              <a:t>Task 1.2</a:t>
            </a:r>
            <a:r>
              <a:rPr lang="en-US" dirty="0"/>
              <a:t>: Comparison of classification models: time complexity and label complexity</a:t>
            </a:r>
          </a:p>
          <a:p>
            <a:pPr lvl="1"/>
            <a:r>
              <a:rPr lang="en-US" dirty="0"/>
              <a:t>Which model is the most costly to train? </a:t>
            </a:r>
          </a:p>
          <a:p>
            <a:pPr lvl="1"/>
            <a:r>
              <a:rPr lang="en-US" dirty="0"/>
              <a:t>Does one model behavior strictly better than another? If yes, under what criteria? If no, what’s your design choice?</a:t>
            </a:r>
          </a:p>
          <a:p>
            <a:pPr lvl="1"/>
            <a:endParaRPr lang="en-US" dirty="0"/>
          </a:p>
          <a:p>
            <a:r>
              <a:rPr lang="en-US" b="1" dirty="0"/>
              <a:t>Task 1.3</a:t>
            </a:r>
            <a:r>
              <a:rPr lang="en-US" dirty="0"/>
              <a:t>: Cost-effective data acquisition: Uncertainty sampling for logistic regression</a:t>
            </a:r>
          </a:p>
          <a:p>
            <a:pPr lvl="1"/>
            <a:r>
              <a:rPr lang="en-US" dirty="0"/>
              <a:t>Justify the max-entropy and min-probability sampling strategy used in the code.</a:t>
            </a:r>
          </a:p>
          <a:p>
            <a:pPr lvl="1"/>
            <a:r>
              <a:rPr lang="en-US" dirty="0"/>
              <a:t>Any scenarios in the cybersecurity domain requiring budget-efficient learning?</a:t>
            </a:r>
          </a:p>
          <a:p>
            <a:pPr lvl="1"/>
            <a:endParaRPr lang="en-US" dirty="0"/>
          </a:p>
          <a:p>
            <a:r>
              <a:rPr lang="en-US" b="1" dirty="0"/>
              <a:t>Task 1.4 (coding, optional)</a:t>
            </a:r>
            <a:r>
              <a:rPr lang="en-US" dirty="0"/>
              <a:t>: Apply the model of your choice to a </a:t>
            </a:r>
            <a:r>
              <a:rPr lang="en-US" i="1" dirty="0"/>
              <a:t>spam filtering</a:t>
            </a:r>
            <a:r>
              <a:rPr lang="en-US" dirty="0"/>
              <a:t> task</a:t>
            </a:r>
          </a:p>
          <a:p>
            <a:pPr lvl="1"/>
            <a:r>
              <a:rPr lang="en-US" dirty="0"/>
              <a:t>Is there any dimensionality reduction technique you can recall from this course to help visualizing the dataset?</a:t>
            </a:r>
          </a:p>
          <a:p>
            <a:pPr lvl="1"/>
            <a:r>
              <a:rPr lang="en-US" dirty="0"/>
              <a:t>Report the classification accuracy on the test data (use train/test split of 80:20).</a:t>
            </a:r>
          </a:p>
          <a:p>
            <a:pPr lvl="1"/>
            <a:endParaRPr lang="en-US" dirty="0"/>
          </a:p>
          <a:p>
            <a:endParaRPr lang="en-US" dirty="0"/>
          </a:p>
        </p:txBody>
      </p:sp>
    </p:spTree>
    <p:extLst>
      <p:ext uri="{BB962C8B-B14F-4D97-AF65-F5344CB8AC3E}">
        <p14:creationId xmlns:p14="http://schemas.microsoft.com/office/powerpoint/2010/main" val="3648654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 Group Report</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1.1</a:t>
            </a:r>
            <a:r>
              <a:rPr lang="en-US" dirty="0"/>
              <a:t>: Comparison of classification models: classification accuracy</a:t>
            </a:r>
          </a:p>
          <a:p>
            <a:pPr lvl="1"/>
            <a:r>
              <a:rPr lang="en-US" dirty="0"/>
              <a:t>Which model is more robust to noise?</a:t>
            </a:r>
          </a:p>
          <a:p>
            <a:pPr lvl="1"/>
            <a:r>
              <a:rPr lang="en-US" dirty="0"/>
              <a:t>Which model has higher capacity (i.e. has the best accuracy)?</a:t>
            </a:r>
          </a:p>
        </p:txBody>
      </p:sp>
    </p:spTree>
    <p:extLst>
      <p:ext uri="{BB962C8B-B14F-4D97-AF65-F5344CB8AC3E}">
        <p14:creationId xmlns:p14="http://schemas.microsoft.com/office/powerpoint/2010/main" val="1317688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 Group Report</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1.2</a:t>
            </a:r>
            <a:r>
              <a:rPr lang="en-US" dirty="0"/>
              <a:t>: Comparison of classification models: time complexity and label complexity</a:t>
            </a:r>
          </a:p>
          <a:p>
            <a:pPr lvl="1"/>
            <a:r>
              <a:rPr lang="en-US" dirty="0"/>
              <a:t>Which model is the most costly to train? </a:t>
            </a:r>
          </a:p>
          <a:p>
            <a:pPr lvl="1"/>
            <a:r>
              <a:rPr lang="en-US" dirty="0"/>
              <a:t>Does one model behavior strictly better than another? If yes, under what criteria? If no, what’s your design choice?</a:t>
            </a:r>
          </a:p>
          <a:p>
            <a:endParaRPr lang="en-US" dirty="0"/>
          </a:p>
        </p:txBody>
      </p:sp>
    </p:spTree>
    <p:extLst>
      <p:ext uri="{BB962C8B-B14F-4D97-AF65-F5344CB8AC3E}">
        <p14:creationId xmlns:p14="http://schemas.microsoft.com/office/powerpoint/2010/main" val="319540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 Group Report</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1.3</a:t>
            </a:r>
            <a:r>
              <a:rPr lang="en-US" dirty="0"/>
              <a:t>: Cost-effective data acquisition: Uncertainty sampling for logistic regression</a:t>
            </a:r>
          </a:p>
          <a:p>
            <a:pPr lvl="1"/>
            <a:r>
              <a:rPr lang="en-US" dirty="0"/>
              <a:t>Justify the max-entropy and min-probability sampling strategy used in the code.</a:t>
            </a:r>
          </a:p>
          <a:p>
            <a:pPr lvl="1"/>
            <a:r>
              <a:rPr lang="en-US" dirty="0"/>
              <a:t>Any scenarios in the cybersecurity domain requiring budget-efficient learning?</a:t>
            </a:r>
          </a:p>
          <a:p>
            <a:endParaRPr lang="en-US" dirty="0"/>
          </a:p>
        </p:txBody>
      </p:sp>
    </p:spTree>
    <p:extLst>
      <p:ext uri="{BB962C8B-B14F-4D97-AF65-F5344CB8AC3E}">
        <p14:creationId xmlns:p14="http://schemas.microsoft.com/office/powerpoint/2010/main" val="39855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 Group Report</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1.4 (coding, optional)</a:t>
            </a:r>
            <a:r>
              <a:rPr lang="en-US" dirty="0"/>
              <a:t>: Apply the model of your choice to a </a:t>
            </a:r>
            <a:r>
              <a:rPr lang="en-US" i="1" dirty="0"/>
              <a:t>spam filtering</a:t>
            </a:r>
            <a:r>
              <a:rPr lang="en-US" dirty="0"/>
              <a:t> task</a:t>
            </a:r>
          </a:p>
          <a:p>
            <a:pPr lvl="1"/>
            <a:r>
              <a:rPr lang="en-US" dirty="0"/>
              <a:t>Is there any dimensionality reduction technique you can recall from this course to help visualizing the dataset?</a:t>
            </a:r>
          </a:p>
          <a:p>
            <a:pPr lvl="1"/>
            <a:r>
              <a:rPr lang="en-US" dirty="0"/>
              <a:t>Report the classification accuracy on the test data (use train/test split of 80:20).</a:t>
            </a:r>
          </a:p>
        </p:txBody>
      </p:sp>
    </p:spTree>
    <p:extLst>
      <p:ext uri="{BB962C8B-B14F-4D97-AF65-F5344CB8AC3E}">
        <p14:creationId xmlns:p14="http://schemas.microsoft.com/office/powerpoint/2010/main" val="2731632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be26602621_5_6"/>
          <p:cNvSpPr txBox="1">
            <a:spLocks noGrp="1"/>
          </p:cNvSpPr>
          <p:nvPr>
            <p:ph type="ctrTitle"/>
          </p:nvPr>
        </p:nvSpPr>
        <p:spPr>
          <a:xfrm>
            <a:off x="1760856" y="1611382"/>
            <a:ext cx="8670300" cy="3074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6000"/>
              <a:buFont typeface="Arial"/>
              <a:buNone/>
            </a:pPr>
            <a:r>
              <a:rPr lang="en-US" dirty="0"/>
              <a:t>Break</a:t>
            </a:r>
            <a:br>
              <a:rPr lang="en-US" dirty="0"/>
            </a:br>
            <a:r>
              <a:rPr lang="en-US" sz="2400" dirty="0"/>
              <a:t>5 minutes</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3479-C34A-4A45-9978-83ED5D274350}"/>
              </a:ext>
            </a:extLst>
          </p:cNvPr>
          <p:cNvSpPr>
            <a:spLocks noGrp="1"/>
          </p:cNvSpPr>
          <p:nvPr>
            <p:ph type="ctrTitle"/>
          </p:nvPr>
        </p:nvSpPr>
        <p:spPr/>
        <p:txBody>
          <a:bodyPr/>
          <a:lstStyle/>
          <a:p>
            <a:r>
              <a:rPr lang="en-US" dirty="0"/>
              <a:t>Demo 2: </a:t>
            </a:r>
            <a:br>
              <a:rPr lang="en-US" dirty="0"/>
            </a:br>
            <a:r>
              <a:rPr lang="en-US" dirty="0"/>
              <a:t>Anomaly Detection</a:t>
            </a:r>
          </a:p>
        </p:txBody>
      </p:sp>
    </p:spTree>
    <p:extLst>
      <p:ext uri="{BB962C8B-B14F-4D97-AF65-F5344CB8AC3E}">
        <p14:creationId xmlns:p14="http://schemas.microsoft.com/office/powerpoint/2010/main" val="131946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&amp; Wrap Up</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fontScale="62500" lnSpcReduction="20000"/>
          </a:bodyPr>
          <a:lstStyle/>
          <a:p>
            <a:r>
              <a:rPr lang="en-US" b="1" dirty="0"/>
              <a:t>Task 2.1</a:t>
            </a:r>
            <a:r>
              <a:rPr lang="en-US" dirty="0"/>
              <a:t>: Comparison of the decision boundaries between generative and discriminative models</a:t>
            </a:r>
          </a:p>
          <a:p>
            <a:pPr lvl="1"/>
            <a:r>
              <a:rPr lang="en-US" dirty="0"/>
              <a:t>When do GNB and Logistic Regression make the same prediction?</a:t>
            </a:r>
          </a:p>
          <a:p>
            <a:pPr lvl="1"/>
            <a:r>
              <a:rPr lang="en-US" dirty="0"/>
              <a:t>Does one model behavior strictly better than another? If yes, under what cost?</a:t>
            </a:r>
          </a:p>
          <a:p>
            <a:r>
              <a:rPr lang="en-US" b="1" dirty="0"/>
              <a:t>Task 2.2:</a:t>
            </a:r>
            <a:r>
              <a:rPr lang="en-US" dirty="0"/>
              <a:t>: Understanding probabilistic models for dimensionality reduction</a:t>
            </a:r>
          </a:p>
          <a:p>
            <a:pPr lvl="1"/>
            <a:r>
              <a:rPr lang="en-US" dirty="0"/>
              <a:t>Under what scenarios does LDA make a good model for dimensionality reduction?</a:t>
            </a:r>
          </a:p>
          <a:p>
            <a:pPr lvl="1"/>
            <a:r>
              <a:rPr lang="en-US" dirty="0"/>
              <a:t>Is LDA strictly better than PCA, or vice versa? </a:t>
            </a:r>
          </a:p>
          <a:p>
            <a:pPr lvl="1"/>
            <a:endParaRPr lang="en-US" dirty="0"/>
          </a:p>
          <a:p>
            <a:r>
              <a:rPr lang="en-US" b="1" dirty="0"/>
              <a:t>Task 2.3</a:t>
            </a:r>
            <a:r>
              <a:rPr lang="en-US" dirty="0"/>
              <a:t>: Generative modeling for anomaly detection</a:t>
            </a:r>
          </a:p>
          <a:p>
            <a:pPr lvl="1"/>
            <a:r>
              <a:rPr lang="en-US" dirty="0"/>
              <a:t>Why can generative models be used to detect outliers/anomalies?</a:t>
            </a:r>
          </a:p>
          <a:p>
            <a:pPr lvl="1"/>
            <a:r>
              <a:rPr lang="en-US" dirty="0"/>
              <a:t>Can you tell if Fisher's LDA is robust against violation of its modeling assumption (i.e. equal class probability and intra-class covariance)?</a:t>
            </a:r>
          </a:p>
          <a:p>
            <a:pPr lvl="1"/>
            <a:r>
              <a:rPr lang="en-US" dirty="0"/>
              <a:t>Any application scenarios in the security domain, where generative models could be a particularly good fit?</a:t>
            </a:r>
          </a:p>
          <a:p>
            <a:r>
              <a:rPr lang="en-US" b="1" dirty="0"/>
              <a:t>Task 2.4 (coding, optional)</a:t>
            </a:r>
            <a:r>
              <a:rPr lang="en-US" dirty="0"/>
              <a:t>: Generative modeling for network intrusion detection</a:t>
            </a:r>
          </a:p>
          <a:p>
            <a:endParaRPr lang="en-US" dirty="0"/>
          </a:p>
        </p:txBody>
      </p:sp>
    </p:spTree>
    <p:extLst>
      <p:ext uri="{BB962C8B-B14F-4D97-AF65-F5344CB8AC3E}">
        <p14:creationId xmlns:p14="http://schemas.microsoft.com/office/powerpoint/2010/main" val="170464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&amp; Wrap Up</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2.1</a:t>
            </a:r>
            <a:r>
              <a:rPr lang="en-US" dirty="0"/>
              <a:t>: Comparison of the decision boundaries between generative and discriminative models</a:t>
            </a:r>
          </a:p>
          <a:p>
            <a:pPr lvl="1"/>
            <a:r>
              <a:rPr lang="en-US" dirty="0"/>
              <a:t>When do GNB and Logistic Regression make the same prediction?</a:t>
            </a:r>
          </a:p>
          <a:p>
            <a:pPr lvl="1"/>
            <a:r>
              <a:rPr lang="en-US" dirty="0"/>
              <a:t>Does one model behavior strictly better than another? If yes, under what cost?</a:t>
            </a:r>
          </a:p>
          <a:p>
            <a:pPr marL="50800" indent="0">
              <a:buNone/>
            </a:pPr>
            <a:endParaRPr lang="en-US" dirty="0"/>
          </a:p>
        </p:txBody>
      </p:sp>
    </p:spTree>
    <p:extLst>
      <p:ext uri="{BB962C8B-B14F-4D97-AF65-F5344CB8AC3E}">
        <p14:creationId xmlns:p14="http://schemas.microsoft.com/office/powerpoint/2010/main" val="323345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txBox="1">
            <a:spLocks noGrp="1"/>
          </p:cNvSpPr>
          <p:nvPr>
            <p:ph type="title"/>
          </p:nvPr>
        </p:nvSpPr>
        <p:spPr>
          <a:xfrm>
            <a:off x="838199"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Live Session Structure</a:t>
            </a:r>
            <a:endParaRPr dirty="0"/>
          </a:p>
        </p:txBody>
      </p:sp>
      <p:sp>
        <p:nvSpPr>
          <p:cNvPr id="52" name="Google Shape;52;p2"/>
          <p:cNvSpPr txBox="1">
            <a:spLocks noGrp="1"/>
          </p:cNvSpPr>
          <p:nvPr>
            <p:ph type="body" idx="1"/>
          </p:nvPr>
        </p:nvSpPr>
        <p:spPr>
          <a:xfrm>
            <a:off x="838200" y="1543650"/>
            <a:ext cx="11292300" cy="4157400"/>
          </a:xfrm>
          <a:prstGeom prst="rect">
            <a:avLst/>
          </a:prstGeom>
          <a:noFill/>
          <a:ln>
            <a:noFill/>
          </a:ln>
        </p:spPr>
        <p:txBody>
          <a:bodyPr spcFirstLastPara="1" wrap="square" lIns="91425" tIns="45700" rIns="91425" bIns="45700" anchor="t" anchorCtr="0">
            <a:normAutofit fontScale="77500" lnSpcReduction="20000"/>
          </a:bodyPr>
          <a:lstStyle/>
          <a:p>
            <a:pPr fontAlgn="base"/>
            <a:r>
              <a:rPr lang="en-US" b="1" dirty="0">
                <a:solidFill>
                  <a:srgbClr val="800000"/>
                </a:solidFill>
              </a:rPr>
              <a:t>First section</a:t>
            </a:r>
            <a:r>
              <a:rPr lang="en-US" dirty="0"/>
              <a:t> (7:10 – 8:05 p.m.) 55 mins</a:t>
            </a:r>
          </a:p>
          <a:p>
            <a:pPr lvl="1" fontAlgn="base"/>
            <a:r>
              <a:rPr lang="en-US" dirty="0"/>
              <a:t>Concept review (15 mins) </a:t>
            </a:r>
          </a:p>
          <a:p>
            <a:pPr lvl="1" fontAlgn="base"/>
            <a:r>
              <a:rPr lang="en-US" dirty="0"/>
              <a:t>Brief overview of the case study (5 mins) </a:t>
            </a:r>
          </a:p>
          <a:p>
            <a:pPr lvl="1" fontAlgn="base"/>
            <a:r>
              <a:rPr lang="en-US" dirty="0"/>
              <a:t>Lab session 1: Breakout rooms (25 mins) </a:t>
            </a:r>
          </a:p>
          <a:p>
            <a:pPr lvl="1" fontAlgn="base"/>
            <a:r>
              <a:rPr lang="en-US" dirty="0"/>
              <a:t>Discussion and feedback (10 mins) </a:t>
            </a:r>
          </a:p>
          <a:p>
            <a:pPr fontAlgn="base"/>
            <a:endParaRPr lang="en-US" dirty="0"/>
          </a:p>
          <a:p>
            <a:pPr fontAlgn="base"/>
            <a:r>
              <a:rPr lang="en-US" b="1" dirty="0">
                <a:solidFill>
                  <a:srgbClr val="800000"/>
                </a:solidFill>
              </a:rPr>
              <a:t>Break</a:t>
            </a:r>
            <a:r>
              <a:rPr lang="en-US" dirty="0"/>
              <a:t> (8:05 – 8:10 p.m.) 5 mins </a:t>
            </a:r>
          </a:p>
          <a:p>
            <a:pPr fontAlgn="base"/>
            <a:endParaRPr lang="en-US" dirty="0"/>
          </a:p>
          <a:p>
            <a:pPr fontAlgn="base"/>
            <a:r>
              <a:rPr lang="en-US" b="1" dirty="0">
                <a:solidFill>
                  <a:srgbClr val="800000"/>
                </a:solidFill>
              </a:rPr>
              <a:t>Second section </a:t>
            </a:r>
            <a:r>
              <a:rPr lang="en-US" dirty="0"/>
              <a:t>(8:10 – 9:00 p.m.) 50 mins</a:t>
            </a:r>
          </a:p>
          <a:p>
            <a:pPr lvl="1" fontAlgn="base"/>
            <a:r>
              <a:rPr lang="en-US" dirty="0"/>
              <a:t>Brief overview of the second case study (5 mins) </a:t>
            </a:r>
          </a:p>
          <a:p>
            <a:pPr lvl="1" fontAlgn="base"/>
            <a:r>
              <a:rPr lang="en-US" dirty="0"/>
              <a:t>Lab session 2 – Breakout rooms (30 mins) </a:t>
            </a:r>
          </a:p>
          <a:p>
            <a:pPr lvl="1" fontAlgn="base"/>
            <a:r>
              <a:rPr lang="en-US" dirty="0"/>
              <a:t>Discussion and feedback (15 mins) </a:t>
            </a:r>
          </a:p>
          <a:p>
            <a:pPr marL="50800" indent="0" fontAlgn="base">
              <a:buNone/>
            </a:pPr>
            <a:endParaRPr lang="en-US" dirty="0"/>
          </a:p>
        </p:txBody>
      </p:sp>
      <p:sp>
        <p:nvSpPr>
          <p:cNvPr id="53" name="Google Shape;53;p2"/>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&amp; Wrap Up</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2.2:</a:t>
            </a:r>
            <a:r>
              <a:rPr lang="en-US" dirty="0"/>
              <a:t>: Understanding probabilistic models for dimensionality reduction</a:t>
            </a:r>
          </a:p>
          <a:p>
            <a:pPr lvl="1"/>
            <a:r>
              <a:rPr lang="en-US" dirty="0"/>
              <a:t>Under what scenarios does LDA make a good model for dimensionality reduction?</a:t>
            </a:r>
          </a:p>
          <a:p>
            <a:pPr lvl="1"/>
            <a:r>
              <a:rPr lang="en-US" dirty="0"/>
              <a:t>Is LDA strictly better than PCA, or vice versa? </a:t>
            </a:r>
          </a:p>
          <a:p>
            <a:endParaRPr lang="en-US" dirty="0"/>
          </a:p>
        </p:txBody>
      </p:sp>
    </p:spTree>
    <p:extLst>
      <p:ext uri="{BB962C8B-B14F-4D97-AF65-F5344CB8AC3E}">
        <p14:creationId xmlns:p14="http://schemas.microsoft.com/office/powerpoint/2010/main" val="157197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&amp; Wrap Up</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2.3</a:t>
            </a:r>
            <a:r>
              <a:rPr lang="en-US" dirty="0"/>
              <a:t>: Generative modeling for anomaly detection</a:t>
            </a:r>
          </a:p>
          <a:p>
            <a:pPr lvl="1"/>
            <a:r>
              <a:rPr lang="en-US" dirty="0"/>
              <a:t>Why can generative models be used to detect outliers/anomalies?</a:t>
            </a:r>
          </a:p>
          <a:p>
            <a:pPr lvl="1"/>
            <a:r>
              <a:rPr lang="en-US" dirty="0"/>
              <a:t>Can you tell if Fisher's LDA is robust against violation of its modeling assumption (i.e. equal class probability and intra-class covariance)?</a:t>
            </a:r>
          </a:p>
          <a:p>
            <a:pPr lvl="1"/>
            <a:r>
              <a:rPr lang="en-US" dirty="0"/>
              <a:t>Any application scenarios in the security domain, where generative models could be a particularly good fit?</a:t>
            </a:r>
          </a:p>
          <a:p>
            <a:endParaRPr lang="en-US" dirty="0"/>
          </a:p>
        </p:txBody>
      </p:sp>
    </p:spTree>
    <p:extLst>
      <p:ext uri="{BB962C8B-B14F-4D97-AF65-F5344CB8AC3E}">
        <p14:creationId xmlns:p14="http://schemas.microsoft.com/office/powerpoint/2010/main" val="830218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&amp; Wrap Up</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2.4 (coding, optional)</a:t>
            </a:r>
            <a:r>
              <a:rPr lang="en-US" dirty="0"/>
              <a:t>: Generative modeling for network intrusion detection</a:t>
            </a:r>
          </a:p>
          <a:p>
            <a:pPr lvl="1"/>
            <a:r>
              <a:rPr lang="en-US" dirty="0"/>
              <a:t>Justify your choice of anomaly detection models </a:t>
            </a:r>
          </a:p>
          <a:p>
            <a:pPr lvl="1"/>
            <a:r>
              <a:rPr lang="en-US" dirty="0"/>
              <a:t>Report the detection precisian and recall on the test data.</a:t>
            </a:r>
          </a:p>
          <a:p>
            <a:endParaRPr lang="en-US" dirty="0"/>
          </a:p>
        </p:txBody>
      </p:sp>
    </p:spTree>
    <p:extLst>
      <p:ext uri="{BB962C8B-B14F-4D97-AF65-F5344CB8AC3E}">
        <p14:creationId xmlns:p14="http://schemas.microsoft.com/office/powerpoint/2010/main" val="3082605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83DE7B-619C-024F-8373-CD4D4265C0DD}"/>
              </a:ext>
            </a:extLst>
          </p:cNvPr>
          <p:cNvSpPr>
            <a:spLocks noGrp="1"/>
          </p:cNvSpPr>
          <p:nvPr>
            <p:ph type="title"/>
          </p:nvPr>
        </p:nvSpPr>
        <p:spPr/>
        <p:txBody>
          <a:bodyPr/>
          <a:lstStyle/>
          <a:p>
            <a:r>
              <a:rPr lang="en-US" dirty="0"/>
              <a:t>Overview of Module 5: Capstone Project</a:t>
            </a:r>
          </a:p>
        </p:txBody>
      </p:sp>
      <p:sp>
        <p:nvSpPr>
          <p:cNvPr id="7" name="Text Placeholder 6">
            <a:extLst>
              <a:ext uri="{FF2B5EF4-FFF2-40B4-BE49-F238E27FC236}">
                <a16:creationId xmlns:a16="http://schemas.microsoft.com/office/drawing/2014/main" id="{C66453CD-BE59-764A-B768-B2208473D5DC}"/>
              </a:ext>
            </a:extLst>
          </p:cNvPr>
          <p:cNvSpPr>
            <a:spLocks noGrp="1"/>
          </p:cNvSpPr>
          <p:nvPr>
            <p:ph type="body" idx="1"/>
          </p:nvPr>
        </p:nvSpPr>
        <p:spPr/>
        <p:txBody>
          <a:bodyPr>
            <a:normAutofit fontScale="85000" lnSpcReduction="10000"/>
          </a:bodyPr>
          <a:lstStyle/>
          <a:p>
            <a:r>
              <a:rPr lang="en-US" b="1" dirty="0"/>
              <a:t>Capstone project</a:t>
            </a:r>
          </a:p>
          <a:p>
            <a:pPr lvl="1"/>
            <a:r>
              <a:rPr lang="en-US" dirty="0"/>
              <a:t>Apply fundamental concepts in course to a real-world cybersecurity scenario</a:t>
            </a:r>
          </a:p>
          <a:p>
            <a:pPr lvl="1"/>
            <a:r>
              <a:rPr lang="en-US" dirty="0"/>
              <a:t>Develop a real/ hypothetical cybersecurity machine learning deployment case study</a:t>
            </a:r>
          </a:p>
          <a:p>
            <a:pPr lvl="1"/>
            <a:endParaRPr lang="en-US" dirty="0"/>
          </a:p>
          <a:p>
            <a:r>
              <a:rPr lang="en-US" b="1" dirty="0"/>
              <a:t>Office hours</a:t>
            </a:r>
          </a:p>
          <a:p>
            <a:pPr lvl="1"/>
            <a:r>
              <a:rPr lang="en-US" dirty="0"/>
              <a:t>Attend at least once office hour session to receive early feedback</a:t>
            </a:r>
          </a:p>
          <a:p>
            <a:pPr lvl="1"/>
            <a:endParaRPr lang="en-US" dirty="0"/>
          </a:p>
          <a:p>
            <a:r>
              <a:rPr lang="en-US" b="1" dirty="0"/>
              <a:t>Project submission / report</a:t>
            </a:r>
          </a:p>
          <a:p>
            <a:pPr lvl="1"/>
            <a:r>
              <a:rPr lang="en-US" dirty="0"/>
              <a:t>Presentation (in groups) in our final live session </a:t>
            </a:r>
          </a:p>
          <a:p>
            <a:pPr lvl="1"/>
            <a:r>
              <a:rPr lang="en-US" dirty="0"/>
              <a:t>Personalized feedback on your strategy provided during the live session.</a:t>
            </a:r>
          </a:p>
          <a:p>
            <a:endParaRPr lang="en-US" dirty="0"/>
          </a:p>
        </p:txBody>
      </p:sp>
      <p:sp>
        <p:nvSpPr>
          <p:cNvPr id="5" name="Slide Number Placeholder 4">
            <a:extLst>
              <a:ext uri="{FF2B5EF4-FFF2-40B4-BE49-F238E27FC236}">
                <a16:creationId xmlns:a16="http://schemas.microsoft.com/office/drawing/2014/main" id="{F0075CDC-1813-C04D-93AB-1D36DC0E3A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2149221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2D04-702B-AA46-902A-26B9F033ADEC}"/>
              </a:ext>
            </a:extLst>
          </p:cNvPr>
          <p:cNvSpPr>
            <a:spLocks noGrp="1"/>
          </p:cNvSpPr>
          <p:nvPr>
            <p:ph type="title"/>
          </p:nvPr>
        </p:nvSpPr>
        <p:spPr/>
        <p:txBody>
          <a:bodyPr/>
          <a:lstStyle/>
          <a:p>
            <a:r>
              <a:rPr lang="en-US" dirty="0"/>
              <a:t>Upcoming events &amp; reminders</a:t>
            </a:r>
          </a:p>
        </p:txBody>
      </p:sp>
      <p:sp>
        <p:nvSpPr>
          <p:cNvPr id="3" name="Text Placeholder 2">
            <a:extLst>
              <a:ext uri="{FF2B5EF4-FFF2-40B4-BE49-F238E27FC236}">
                <a16:creationId xmlns:a16="http://schemas.microsoft.com/office/drawing/2014/main" id="{A4224951-46DC-A842-AC2B-E6003843C259}"/>
              </a:ext>
            </a:extLst>
          </p:cNvPr>
          <p:cNvSpPr>
            <a:spLocks noGrp="1"/>
          </p:cNvSpPr>
          <p:nvPr>
            <p:ph type="body" idx="1"/>
          </p:nvPr>
        </p:nvSpPr>
        <p:spPr/>
        <p:txBody>
          <a:bodyPr/>
          <a:lstStyle/>
          <a:p>
            <a:r>
              <a:rPr lang="en-US" dirty="0"/>
              <a:t>ML for Cybersecurity Happy Hour will be on Thursday, April 1 at 6:00 p.m. CT</a:t>
            </a:r>
          </a:p>
          <a:p>
            <a:r>
              <a:rPr lang="en-US" dirty="0"/>
              <a:t>Office Hours with Yuxin Chen will be on Thursday, April 1 at 7:00 – 7:30 pm CT  </a:t>
            </a:r>
          </a:p>
          <a:p>
            <a:r>
              <a:rPr lang="en-US" dirty="0"/>
              <a:t>Please contact the Teaching Assistant, </a:t>
            </a:r>
            <a:r>
              <a:rPr lang="en-US" dirty="0" err="1"/>
              <a:t>Weijia</a:t>
            </a:r>
            <a:r>
              <a:rPr lang="en-US" dirty="0"/>
              <a:t> He at </a:t>
            </a:r>
            <a:r>
              <a:rPr lang="en-US" dirty="0">
                <a:hlinkClick r:id="rId3"/>
              </a:rPr>
              <a:t>hewj@uchicago.edu</a:t>
            </a:r>
            <a:r>
              <a:rPr lang="en-US" dirty="0"/>
              <a:t> with any content-related questions. </a:t>
            </a:r>
          </a:p>
          <a:p>
            <a:r>
              <a:rPr lang="en-US" dirty="0"/>
              <a:t>Please contact Julie Hanlon at </a:t>
            </a:r>
            <a:r>
              <a:rPr lang="en-US" dirty="0">
                <a:hlinkClick r:id="rId4"/>
              </a:rPr>
              <a:t>online@uchicago.edu</a:t>
            </a:r>
            <a:r>
              <a:rPr lang="en-US" dirty="0"/>
              <a:t> with any Canvas or Zoom related questions. </a:t>
            </a:r>
          </a:p>
        </p:txBody>
      </p:sp>
      <p:sp>
        <p:nvSpPr>
          <p:cNvPr id="4" name="Slide Number Placeholder 3">
            <a:extLst>
              <a:ext uri="{FF2B5EF4-FFF2-40B4-BE49-F238E27FC236}">
                <a16:creationId xmlns:a16="http://schemas.microsoft.com/office/drawing/2014/main" id="{78EBEEE1-452F-A743-8D70-5C2BCBCA8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56055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A290D2-89A8-374E-B80B-76509CCD8BD7}"/>
              </a:ext>
            </a:extLst>
          </p:cNvPr>
          <p:cNvSpPr>
            <a:spLocks noGrp="1"/>
          </p:cNvSpPr>
          <p:nvPr>
            <p:ph type="body" idx="1"/>
          </p:nvPr>
        </p:nvSpPr>
        <p:spPr/>
        <p:txBody>
          <a:bodyPr>
            <a:normAutofit fontScale="70000" lnSpcReduction="20000"/>
          </a:bodyPr>
          <a:lstStyle/>
          <a:p>
            <a:r>
              <a:rPr lang="en-US" b="1" dirty="0"/>
              <a:t>Concepts</a:t>
            </a:r>
          </a:p>
          <a:p>
            <a:pPr lvl="1" fontAlgn="base"/>
            <a:r>
              <a:rPr lang="en-US" dirty="0"/>
              <a:t>Understand basic machine learning concepts</a:t>
            </a:r>
          </a:p>
          <a:p>
            <a:pPr lvl="1" fontAlgn="base"/>
            <a:r>
              <a:rPr lang="en-US" dirty="0"/>
              <a:t>Describe the statistical learning framework</a:t>
            </a:r>
          </a:p>
          <a:p>
            <a:pPr lvl="1" fontAlgn="base"/>
            <a:r>
              <a:rPr lang="en-US" dirty="0"/>
              <a:t>Identify biases and variances for empirical risk minimization</a:t>
            </a:r>
          </a:p>
          <a:p>
            <a:pPr lvl="1" fontAlgn="base"/>
            <a:r>
              <a:rPr lang="en-US" dirty="0"/>
              <a:t>Differentiate discriminative and generative modeling </a:t>
            </a:r>
          </a:p>
          <a:p>
            <a:pPr lvl="1" fontAlgn="base"/>
            <a:endParaRPr lang="en-US" dirty="0"/>
          </a:p>
          <a:p>
            <a:pPr fontAlgn="base"/>
            <a:r>
              <a:rPr lang="en-US" b="1" dirty="0"/>
              <a:t>Basic supervised learning models:</a:t>
            </a:r>
            <a:r>
              <a:rPr lang="en-US" dirty="0"/>
              <a:t> </a:t>
            </a:r>
          </a:p>
          <a:p>
            <a:pPr lvl="1" fontAlgn="base"/>
            <a:r>
              <a:rPr lang="en-US" dirty="0"/>
              <a:t>Apply supervised models (LR, GNB, and Neural Networks) for classification</a:t>
            </a:r>
            <a:endParaRPr lang="en-US" sz="2000" dirty="0"/>
          </a:p>
          <a:p>
            <a:pPr lvl="1" fontAlgn="base"/>
            <a:r>
              <a:rPr lang="en-US" dirty="0"/>
              <a:t>Experiment with and analyze these models via a Case Study (spam filtering)</a:t>
            </a:r>
          </a:p>
          <a:p>
            <a:pPr lvl="1" fontAlgn="base"/>
            <a:endParaRPr lang="en-US" sz="2000" dirty="0"/>
          </a:p>
          <a:p>
            <a:pPr fontAlgn="base"/>
            <a:r>
              <a:rPr lang="en-US" b="1" dirty="0"/>
              <a:t>Basic unsupervised learning models:</a:t>
            </a:r>
            <a:r>
              <a:rPr lang="en-US" dirty="0"/>
              <a:t> </a:t>
            </a:r>
          </a:p>
          <a:p>
            <a:pPr lvl="1" fontAlgn="base"/>
            <a:r>
              <a:rPr lang="en-US" dirty="0"/>
              <a:t>Apply generative models (</a:t>
            </a:r>
            <a:r>
              <a:rPr lang="en-US" i="1" dirty="0"/>
              <a:t>GNB</a:t>
            </a:r>
            <a:r>
              <a:rPr lang="en-US" dirty="0"/>
              <a:t>, </a:t>
            </a:r>
            <a:r>
              <a:rPr lang="en-US" i="1" dirty="0"/>
              <a:t>LDA</a:t>
            </a:r>
            <a:r>
              <a:rPr lang="en-US" dirty="0"/>
              <a:t>) for anomaly detection</a:t>
            </a:r>
            <a:endParaRPr lang="en-US" sz="2000" dirty="0"/>
          </a:p>
          <a:p>
            <a:pPr lvl="1" fontAlgn="base"/>
            <a:r>
              <a:rPr lang="en-US" dirty="0"/>
              <a:t>Experiment with and analyze these models via a Case Study (detection of attacks)</a:t>
            </a:r>
            <a:endParaRPr lang="en-US" sz="2000" dirty="0"/>
          </a:p>
          <a:p>
            <a:pPr lvl="1"/>
            <a:endParaRPr lang="en-US" dirty="0"/>
          </a:p>
        </p:txBody>
      </p:sp>
      <p:sp>
        <p:nvSpPr>
          <p:cNvPr id="4" name="Slide Number Placeholder 3">
            <a:extLst>
              <a:ext uri="{FF2B5EF4-FFF2-40B4-BE49-F238E27FC236}">
                <a16:creationId xmlns:a16="http://schemas.microsoft.com/office/drawing/2014/main" id="{A4D78AEC-6951-3245-A6D3-64E3369518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Google Shape;51;p2">
            <a:extLst>
              <a:ext uri="{FF2B5EF4-FFF2-40B4-BE49-F238E27FC236}">
                <a16:creationId xmlns:a16="http://schemas.microsoft.com/office/drawing/2014/main" id="{ECC39A08-1FE7-3344-88D6-19A091A3F92F}"/>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Overview &amp; Objectives</a:t>
            </a:r>
            <a:endParaRPr dirty="0"/>
          </a:p>
        </p:txBody>
      </p:sp>
    </p:spTree>
    <p:extLst>
      <p:ext uri="{BB962C8B-B14F-4D97-AF65-F5344CB8AC3E}">
        <p14:creationId xmlns:p14="http://schemas.microsoft.com/office/powerpoint/2010/main" val="315959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719EF8-86DF-2A43-819E-4665FC71BE2D}"/>
              </a:ext>
            </a:extLst>
          </p:cNvPr>
          <p:cNvSpPr/>
          <p:nvPr/>
        </p:nvSpPr>
        <p:spPr>
          <a:xfrm>
            <a:off x="6005698" y="2306571"/>
            <a:ext cx="2695873" cy="2615289"/>
          </a:xfrm>
          <a:prstGeom prst="rect">
            <a:avLst/>
          </a:prstGeom>
          <a:ln w="63500">
            <a:solidFill>
              <a:srgbClr val="7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77" name="Group 76">
            <a:extLst>
              <a:ext uri="{FF2B5EF4-FFF2-40B4-BE49-F238E27FC236}">
                <a16:creationId xmlns:a16="http://schemas.microsoft.com/office/drawing/2014/main" id="{DB1D22D3-5AEE-794A-82C0-D0D41F7B1DFA}"/>
              </a:ext>
            </a:extLst>
          </p:cNvPr>
          <p:cNvGrpSpPr/>
          <p:nvPr/>
        </p:nvGrpSpPr>
        <p:grpSpPr>
          <a:xfrm>
            <a:off x="9122679" y="3002415"/>
            <a:ext cx="2379873" cy="1833912"/>
            <a:chOff x="2537460" y="1444323"/>
            <a:chExt cx="2240280" cy="933120"/>
          </a:xfrm>
        </p:grpSpPr>
        <p:sp>
          <p:nvSpPr>
            <p:cNvPr id="78" name="Rectangle 77">
              <a:extLst>
                <a:ext uri="{FF2B5EF4-FFF2-40B4-BE49-F238E27FC236}">
                  <a16:creationId xmlns:a16="http://schemas.microsoft.com/office/drawing/2014/main" id="{159DF56E-FE57-404E-8806-D30513B2543D}"/>
                </a:ext>
              </a:extLst>
            </p:cNvPr>
            <p:cNvSpPr/>
            <p:nvPr/>
          </p:nvSpPr>
          <p:spPr>
            <a:xfrm>
              <a:off x="2537460" y="1444323"/>
              <a:ext cx="2240280" cy="390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Deployment</a:t>
              </a:r>
            </a:p>
          </p:txBody>
        </p:sp>
        <p:sp>
          <p:nvSpPr>
            <p:cNvPr id="79" name="Rectangle 78">
              <a:extLst>
                <a:ext uri="{FF2B5EF4-FFF2-40B4-BE49-F238E27FC236}">
                  <a16:creationId xmlns:a16="http://schemas.microsoft.com/office/drawing/2014/main" id="{CEEEEE2C-0977-EC4D-BEC7-365444A81747}"/>
                </a:ext>
              </a:extLst>
            </p:cNvPr>
            <p:cNvSpPr/>
            <p:nvPr/>
          </p:nvSpPr>
          <p:spPr>
            <a:xfrm>
              <a:off x="2537460" y="1834987"/>
              <a:ext cx="2240280" cy="542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Performance</a:t>
              </a:r>
            </a:p>
            <a:p>
              <a:pPr algn="ctr"/>
              <a:r>
                <a:rPr lang="en-US" sz="1600" dirty="0">
                  <a:solidFill>
                    <a:schemeClr val="bg2">
                      <a:lumMod val="75000"/>
                    </a:schemeClr>
                  </a:solidFill>
                </a:rPr>
                <a:t>Evasion and attacks</a:t>
              </a:r>
            </a:p>
            <a:p>
              <a:pPr algn="ctr"/>
              <a:r>
                <a:rPr lang="en-US" sz="1600" dirty="0">
                  <a:solidFill>
                    <a:schemeClr val="bg2">
                      <a:lumMod val="75000"/>
                    </a:schemeClr>
                  </a:solidFill>
                </a:rPr>
                <a:t>Model drift</a:t>
              </a:r>
            </a:p>
            <a:p>
              <a:pPr algn="ctr"/>
              <a:r>
                <a:rPr lang="en-US" sz="1600" dirty="0">
                  <a:solidFill>
                    <a:schemeClr val="bg2">
                      <a:lumMod val="75000"/>
                    </a:schemeClr>
                  </a:solidFill>
                </a:rPr>
                <a:t>Impact on stakeholders</a:t>
              </a:r>
            </a:p>
          </p:txBody>
        </p:sp>
      </p:grpSp>
      <p:grpSp>
        <p:nvGrpSpPr>
          <p:cNvPr id="80" name="Group 79">
            <a:extLst>
              <a:ext uri="{FF2B5EF4-FFF2-40B4-BE49-F238E27FC236}">
                <a16:creationId xmlns:a16="http://schemas.microsoft.com/office/drawing/2014/main" id="{547CE830-0AE7-DE42-92D2-A882C95A4293}"/>
              </a:ext>
            </a:extLst>
          </p:cNvPr>
          <p:cNvGrpSpPr/>
          <p:nvPr/>
        </p:nvGrpSpPr>
        <p:grpSpPr>
          <a:xfrm>
            <a:off x="6174260" y="3019324"/>
            <a:ext cx="2921916" cy="1837944"/>
            <a:chOff x="6174260" y="3019324"/>
            <a:chExt cx="2921916" cy="1837944"/>
          </a:xfrm>
        </p:grpSpPr>
        <p:grpSp>
          <p:nvGrpSpPr>
            <p:cNvPr id="81" name="Group 80">
              <a:extLst>
                <a:ext uri="{FF2B5EF4-FFF2-40B4-BE49-F238E27FC236}">
                  <a16:creationId xmlns:a16="http://schemas.microsoft.com/office/drawing/2014/main" id="{CF180C12-516B-044D-B995-07D8CF2CCC0A}"/>
                </a:ext>
              </a:extLst>
            </p:cNvPr>
            <p:cNvGrpSpPr/>
            <p:nvPr/>
          </p:nvGrpSpPr>
          <p:grpSpPr>
            <a:xfrm>
              <a:off x="6174260" y="3019324"/>
              <a:ext cx="2379873" cy="1837944"/>
              <a:chOff x="2537460" y="1431001"/>
              <a:chExt cx="2240280" cy="1347250"/>
            </a:xfrm>
          </p:grpSpPr>
          <p:sp>
            <p:nvSpPr>
              <p:cNvPr id="83" name="Rectangle 82">
                <a:extLst>
                  <a:ext uri="{FF2B5EF4-FFF2-40B4-BE49-F238E27FC236}">
                    <a16:creationId xmlns:a16="http://schemas.microsoft.com/office/drawing/2014/main" id="{DCFDDA26-FDF5-B24D-94FF-EB63828FC749}"/>
                  </a:ext>
                </a:extLst>
              </p:cNvPr>
              <p:cNvSpPr/>
              <p:nvPr/>
            </p:nvSpPr>
            <p:spPr>
              <a:xfrm>
                <a:off x="2537460" y="1431001"/>
                <a:ext cx="2240280" cy="557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Modeling</a:t>
                </a:r>
              </a:p>
            </p:txBody>
          </p:sp>
          <p:sp>
            <p:nvSpPr>
              <p:cNvPr id="84" name="Rectangle 83">
                <a:extLst>
                  <a:ext uri="{FF2B5EF4-FFF2-40B4-BE49-F238E27FC236}">
                    <a16:creationId xmlns:a16="http://schemas.microsoft.com/office/drawing/2014/main" id="{8865AEB1-5E0A-4D4C-B98B-F3743B7C855F}"/>
                  </a:ext>
                </a:extLst>
              </p:cNvPr>
              <p:cNvSpPr/>
              <p:nvPr/>
            </p:nvSpPr>
            <p:spPr>
              <a:xfrm>
                <a:off x="2537460" y="1988821"/>
                <a:ext cx="2240280" cy="7894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Efficiency</a:t>
                </a:r>
              </a:p>
              <a:p>
                <a:pPr algn="ctr"/>
                <a:r>
                  <a:rPr lang="en-US" sz="1600" dirty="0">
                    <a:solidFill>
                      <a:schemeClr val="bg2">
                        <a:lumMod val="75000"/>
                      </a:schemeClr>
                    </a:solidFill>
                  </a:rPr>
                  <a:t>Accuracy</a:t>
                </a:r>
              </a:p>
              <a:p>
                <a:pPr algn="ctr"/>
                <a:r>
                  <a:rPr lang="en-US" sz="1600" dirty="0">
                    <a:solidFill>
                      <a:schemeClr val="bg2">
                        <a:lumMod val="75000"/>
                      </a:schemeClr>
                    </a:solidFill>
                  </a:rPr>
                  <a:t>Interpretability</a:t>
                </a:r>
              </a:p>
              <a:p>
                <a:pPr algn="ctr"/>
                <a:r>
                  <a:rPr lang="en-US" sz="1600" dirty="0">
                    <a:solidFill>
                      <a:schemeClr val="bg2">
                        <a:lumMod val="75000"/>
                      </a:schemeClr>
                    </a:solidFill>
                  </a:rPr>
                  <a:t>Adversarial resistance</a:t>
                </a:r>
              </a:p>
            </p:txBody>
          </p:sp>
        </p:grpSp>
        <p:sp>
          <p:nvSpPr>
            <p:cNvPr id="82" name="Right Arrow 81">
              <a:extLst>
                <a:ext uri="{FF2B5EF4-FFF2-40B4-BE49-F238E27FC236}">
                  <a16:creationId xmlns:a16="http://schemas.microsoft.com/office/drawing/2014/main" id="{7529465F-E85B-3349-B4DA-A88F90BE5EB0}"/>
                </a:ext>
              </a:extLst>
            </p:cNvPr>
            <p:cNvSpPr/>
            <p:nvPr/>
          </p:nvSpPr>
          <p:spPr>
            <a:xfrm>
              <a:off x="8771482" y="3831748"/>
              <a:ext cx="324694"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6A190AC4-281E-D142-85A7-0EB42BD83FEC}"/>
              </a:ext>
            </a:extLst>
          </p:cNvPr>
          <p:cNvGrpSpPr/>
          <p:nvPr/>
        </p:nvGrpSpPr>
        <p:grpSpPr>
          <a:xfrm>
            <a:off x="2119973" y="157291"/>
            <a:ext cx="2823827" cy="1379266"/>
            <a:chOff x="2119973" y="316759"/>
            <a:chExt cx="2823827" cy="1833908"/>
          </a:xfrm>
        </p:grpSpPr>
        <p:sp>
          <p:nvSpPr>
            <p:cNvPr id="86" name="Rectangle 85">
              <a:extLst>
                <a:ext uri="{FF2B5EF4-FFF2-40B4-BE49-F238E27FC236}">
                  <a16:creationId xmlns:a16="http://schemas.microsoft.com/office/drawing/2014/main" id="{76246E91-D086-6648-96C3-70B2B82841FF}"/>
                </a:ext>
              </a:extLst>
            </p:cNvPr>
            <p:cNvSpPr/>
            <p:nvPr/>
          </p:nvSpPr>
          <p:spPr>
            <a:xfrm>
              <a:off x="2119974" y="316759"/>
              <a:ext cx="2823826" cy="747324"/>
            </a:xfrm>
            <a:prstGeom prst="rect">
              <a:avLst/>
            </a:prstGeom>
            <a:solidFill>
              <a:srgbClr val="002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Adversaries</a:t>
              </a:r>
            </a:p>
          </p:txBody>
        </p:sp>
        <p:sp>
          <p:nvSpPr>
            <p:cNvPr id="87" name="Rectangle 86">
              <a:extLst>
                <a:ext uri="{FF2B5EF4-FFF2-40B4-BE49-F238E27FC236}">
                  <a16:creationId xmlns:a16="http://schemas.microsoft.com/office/drawing/2014/main" id="{95C43885-E05D-8642-A476-796414EB713D}"/>
                </a:ext>
              </a:extLst>
            </p:cNvPr>
            <p:cNvSpPr/>
            <p:nvPr/>
          </p:nvSpPr>
          <p:spPr>
            <a:xfrm>
              <a:off x="2119973" y="1064082"/>
              <a:ext cx="2823826" cy="1086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Attacker’s goals</a:t>
              </a:r>
            </a:p>
            <a:p>
              <a:pPr algn="ctr"/>
              <a:r>
                <a:rPr lang="en-US" sz="1600" dirty="0">
                  <a:solidFill>
                    <a:schemeClr val="bg2">
                      <a:lumMod val="75000"/>
                    </a:schemeClr>
                  </a:solidFill>
                </a:rPr>
                <a:t>Attacker’s capabilities</a:t>
              </a:r>
            </a:p>
            <a:p>
              <a:pPr algn="ctr"/>
              <a:r>
                <a:rPr lang="en-US" sz="1600" dirty="0">
                  <a:solidFill>
                    <a:schemeClr val="bg2">
                      <a:lumMod val="75000"/>
                    </a:schemeClr>
                  </a:solidFill>
                </a:rPr>
                <a:t>Robustness of model/feature</a:t>
              </a:r>
            </a:p>
          </p:txBody>
        </p:sp>
      </p:grpSp>
      <p:grpSp>
        <p:nvGrpSpPr>
          <p:cNvPr id="88" name="Group 87">
            <a:extLst>
              <a:ext uri="{FF2B5EF4-FFF2-40B4-BE49-F238E27FC236}">
                <a16:creationId xmlns:a16="http://schemas.microsoft.com/office/drawing/2014/main" id="{6B14134E-AF4E-2E4B-9F47-945123EF3318}"/>
              </a:ext>
            </a:extLst>
          </p:cNvPr>
          <p:cNvGrpSpPr/>
          <p:nvPr/>
        </p:nvGrpSpPr>
        <p:grpSpPr>
          <a:xfrm>
            <a:off x="7413333" y="157291"/>
            <a:ext cx="2823827" cy="1379266"/>
            <a:chOff x="7413333" y="398039"/>
            <a:chExt cx="2823827" cy="1833908"/>
          </a:xfrm>
        </p:grpSpPr>
        <p:sp>
          <p:nvSpPr>
            <p:cNvPr id="89" name="Rectangle 88">
              <a:extLst>
                <a:ext uri="{FF2B5EF4-FFF2-40B4-BE49-F238E27FC236}">
                  <a16:creationId xmlns:a16="http://schemas.microsoft.com/office/drawing/2014/main" id="{8AB25FFB-3797-D444-975A-94C1B00EB8A8}"/>
                </a:ext>
              </a:extLst>
            </p:cNvPr>
            <p:cNvSpPr/>
            <p:nvPr/>
          </p:nvSpPr>
          <p:spPr>
            <a:xfrm>
              <a:off x="7413334" y="398039"/>
              <a:ext cx="2823826" cy="747324"/>
            </a:xfrm>
            <a:prstGeom prst="rect">
              <a:avLst/>
            </a:prstGeom>
            <a:solidFill>
              <a:srgbClr val="002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Ethics</a:t>
              </a:r>
            </a:p>
          </p:txBody>
        </p:sp>
        <p:sp>
          <p:nvSpPr>
            <p:cNvPr id="90" name="Rectangle 89">
              <a:extLst>
                <a:ext uri="{FF2B5EF4-FFF2-40B4-BE49-F238E27FC236}">
                  <a16:creationId xmlns:a16="http://schemas.microsoft.com/office/drawing/2014/main" id="{FE1CA3BB-7A9C-F342-97ED-07D5D0D09BB6}"/>
                </a:ext>
              </a:extLst>
            </p:cNvPr>
            <p:cNvSpPr/>
            <p:nvPr/>
          </p:nvSpPr>
          <p:spPr>
            <a:xfrm>
              <a:off x="7413333" y="1145362"/>
              <a:ext cx="2823826" cy="1086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Privacy</a:t>
              </a:r>
            </a:p>
            <a:p>
              <a:pPr algn="ctr"/>
              <a:r>
                <a:rPr lang="en-US" sz="1600" dirty="0">
                  <a:solidFill>
                    <a:schemeClr val="bg2">
                      <a:lumMod val="75000"/>
                    </a:schemeClr>
                  </a:solidFill>
                </a:rPr>
                <a:t>Fairness</a:t>
              </a:r>
            </a:p>
            <a:p>
              <a:pPr algn="ctr"/>
              <a:r>
                <a:rPr lang="en-US" sz="1600" dirty="0">
                  <a:solidFill>
                    <a:schemeClr val="bg2">
                      <a:lumMod val="75000"/>
                    </a:schemeClr>
                  </a:solidFill>
                </a:rPr>
                <a:t>Transparency</a:t>
              </a:r>
            </a:p>
          </p:txBody>
        </p:sp>
      </p:grpSp>
      <p:sp>
        <p:nvSpPr>
          <p:cNvPr id="91" name="TextBox 90">
            <a:extLst>
              <a:ext uri="{FF2B5EF4-FFF2-40B4-BE49-F238E27FC236}">
                <a16:creationId xmlns:a16="http://schemas.microsoft.com/office/drawing/2014/main" id="{78BA6C8E-4BE4-0147-A59D-1F298C038C84}"/>
              </a:ext>
            </a:extLst>
          </p:cNvPr>
          <p:cNvSpPr txBox="1"/>
          <p:nvPr/>
        </p:nvSpPr>
        <p:spPr>
          <a:xfrm>
            <a:off x="8252821" y="1907624"/>
            <a:ext cx="1133644" cy="369332"/>
          </a:xfrm>
          <a:prstGeom prst="rect">
            <a:avLst/>
          </a:prstGeom>
          <a:noFill/>
        </p:spPr>
        <p:txBody>
          <a:bodyPr wrap="none" rtlCol="0">
            <a:spAutoFit/>
          </a:bodyPr>
          <a:lstStyle/>
          <a:p>
            <a:r>
              <a:rPr lang="en-US" dirty="0"/>
              <a:t>Module 4</a:t>
            </a:r>
          </a:p>
        </p:txBody>
      </p:sp>
      <p:sp>
        <p:nvSpPr>
          <p:cNvPr id="92" name="Right Brace 91">
            <a:extLst>
              <a:ext uri="{FF2B5EF4-FFF2-40B4-BE49-F238E27FC236}">
                <a16:creationId xmlns:a16="http://schemas.microsoft.com/office/drawing/2014/main" id="{6D230133-D554-E14C-89AB-7A5F4D90B9DA}"/>
              </a:ext>
            </a:extLst>
          </p:cNvPr>
          <p:cNvSpPr/>
          <p:nvPr/>
        </p:nvSpPr>
        <p:spPr>
          <a:xfrm rot="5400000">
            <a:off x="8677878" y="370022"/>
            <a:ext cx="274320" cy="2743200"/>
          </a:xfrm>
          <a:prstGeom prst="rightBrace">
            <a:avLst/>
          </a:prstGeom>
          <a:ln w="31750" cap="fla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TextBox 92">
            <a:extLst>
              <a:ext uri="{FF2B5EF4-FFF2-40B4-BE49-F238E27FC236}">
                <a16:creationId xmlns:a16="http://schemas.microsoft.com/office/drawing/2014/main" id="{844B2850-F1B8-A14F-ABA2-636346672794}"/>
              </a:ext>
            </a:extLst>
          </p:cNvPr>
          <p:cNvSpPr txBox="1"/>
          <p:nvPr/>
        </p:nvSpPr>
        <p:spPr>
          <a:xfrm>
            <a:off x="2720032" y="1900999"/>
            <a:ext cx="1633781" cy="369332"/>
          </a:xfrm>
          <a:prstGeom prst="rect">
            <a:avLst/>
          </a:prstGeom>
          <a:noFill/>
        </p:spPr>
        <p:txBody>
          <a:bodyPr wrap="none" rtlCol="0">
            <a:spAutoFit/>
          </a:bodyPr>
          <a:lstStyle/>
          <a:p>
            <a:r>
              <a:rPr lang="en-US" dirty="0"/>
              <a:t>Modules 2 – 4</a:t>
            </a:r>
          </a:p>
        </p:txBody>
      </p:sp>
      <p:sp>
        <p:nvSpPr>
          <p:cNvPr id="94" name="Right Brace 93">
            <a:extLst>
              <a:ext uri="{FF2B5EF4-FFF2-40B4-BE49-F238E27FC236}">
                <a16:creationId xmlns:a16="http://schemas.microsoft.com/office/drawing/2014/main" id="{A96CE794-0550-4841-A668-1E48C4800572}"/>
              </a:ext>
            </a:extLst>
          </p:cNvPr>
          <p:cNvSpPr/>
          <p:nvPr/>
        </p:nvSpPr>
        <p:spPr>
          <a:xfrm rot="5400000">
            <a:off x="3396880" y="363397"/>
            <a:ext cx="274320" cy="2743200"/>
          </a:xfrm>
          <a:prstGeom prst="rightBrace">
            <a:avLst/>
          </a:prstGeom>
          <a:ln w="31750" cap="fla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TextBox 94">
            <a:extLst>
              <a:ext uri="{FF2B5EF4-FFF2-40B4-BE49-F238E27FC236}">
                <a16:creationId xmlns:a16="http://schemas.microsoft.com/office/drawing/2014/main" id="{CE1BA7C9-F2E1-B542-ACF4-5EE8B2A0B006}"/>
              </a:ext>
            </a:extLst>
          </p:cNvPr>
          <p:cNvSpPr txBox="1"/>
          <p:nvPr/>
        </p:nvSpPr>
        <p:spPr>
          <a:xfrm>
            <a:off x="5317465" y="5214044"/>
            <a:ext cx="1133644" cy="369332"/>
          </a:xfrm>
          <a:prstGeom prst="rect">
            <a:avLst/>
          </a:prstGeom>
          <a:noFill/>
        </p:spPr>
        <p:txBody>
          <a:bodyPr wrap="none" rtlCol="0">
            <a:spAutoFit/>
          </a:bodyPr>
          <a:lstStyle/>
          <a:p>
            <a:r>
              <a:rPr lang="en-US" dirty="0"/>
              <a:t>Module 3</a:t>
            </a:r>
          </a:p>
        </p:txBody>
      </p:sp>
      <p:sp>
        <p:nvSpPr>
          <p:cNvPr id="96" name="Right Brace 95">
            <a:extLst>
              <a:ext uri="{FF2B5EF4-FFF2-40B4-BE49-F238E27FC236}">
                <a16:creationId xmlns:a16="http://schemas.microsoft.com/office/drawing/2014/main" id="{4EEDDEBC-D338-6647-A00D-72D190971090}"/>
              </a:ext>
            </a:extLst>
          </p:cNvPr>
          <p:cNvSpPr/>
          <p:nvPr/>
        </p:nvSpPr>
        <p:spPr>
          <a:xfrm rot="5400000">
            <a:off x="5748284" y="2409998"/>
            <a:ext cx="274320" cy="5276088"/>
          </a:xfrm>
          <a:prstGeom prst="rightBrace">
            <a:avLst/>
          </a:prstGeom>
          <a:ln w="31750" cap="fla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row: Bent 7">
            <a:extLst>
              <a:ext uri="{FF2B5EF4-FFF2-40B4-BE49-F238E27FC236}">
                <a16:creationId xmlns:a16="http://schemas.microsoft.com/office/drawing/2014/main" id="{A36B21A3-F68E-4846-B1DD-1C4673398873}"/>
              </a:ext>
            </a:extLst>
          </p:cNvPr>
          <p:cNvSpPr/>
          <p:nvPr/>
        </p:nvSpPr>
        <p:spPr>
          <a:xfrm rot="5400000">
            <a:off x="11074872" y="4349213"/>
            <a:ext cx="1399032" cy="5171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Arrow: Bent 56">
            <a:extLst>
              <a:ext uri="{FF2B5EF4-FFF2-40B4-BE49-F238E27FC236}">
                <a16:creationId xmlns:a16="http://schemas.microsoft.com/office/drawing/2014/main" id="{70A4A42A-83E3-DA4E-85E2-0492BC52FD28}"/>
              </a:ext>
            </a:extLst>
          </p:cNvPr>
          <p:cNvSpPr/>
          <p:nvPr/>
        </p:nvSpPr>
        <p:spPr>
          <a:xfrm rot="10800000">
            <a:off x="1909428" y="5393638"/>
            <a:ext cx="10058400" cy="5171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9" name="Group 98">
            <a:extLst>
              <a:ext uri="{FF2B5EF4-FFF2-40B4-BE49-F238E27FC236}">
                <a16:creationId xmlns:a16="http://schemas.microsoft.com/office/drawing/2014/main" id="{660418BF-964A-AE4A-B98B-4EB24B980530}"/>
              </a:ext>
            </a:extLst>
          </p:cNvPr>
          <p:cNvGrpSpPr/>
          <p:nvPr/>
        </p:nvGrpSpPr>
        <p:grpSpPr>
          <a:xfrm>
            <a:off x="3225650" y="3019324"/>
            <a:ext cx="2731600" cy="1837944"/>
            <a:chOff x="6174260" y="3019324"/>
            <a:chExt cx="2731600" cy="1837944"/>
          </a:xfrm>
        </p:grpSpPr>
        <p:grpSp>
          <p:nvGrpSpPr>
            <p:cNvPr id="100" name="Group 99">
              <a:extLst>
                <a:ext uri="{FF2B5EF4-FFF2-40B4-BE49-F238E27FC236}">
                  <a16:creationId xmlns:a16="http://schemas.microsoft.com/office/drawing/2014/main" id="{1FC1B7E3-D39F-5748-9843-9D2EF4BDC192}"/>
                </a:ext>
              </a:extLst>
            </p:cNvPr>
            <p:cNvGrpSpPr/>
            <p:nvPr/>
          </p:nvGrpSpPr>
          <p:grpSpPr>
            <a:xfrm>
              <a:off x="6174260" y="3019324"/>
              <a:ext cx="2379873" cy="1837944"/>
              <a:chOff x="2537460" y="1431001"/>
              <a:chExt cx="2240280" cy="1347250"/>
            </a:xfrm>
          </p:grpSpPr>
          <p:sp>
            <p:nvSpPr>
              <p:cNvPr id="102" name="Rectangle 101">
                <a:extLst>
                  <a:ext uri="{FF2B5EF4-FFF2-40B4-BE49-F238E27FC236}">
                    <a16:creationId xmlns:a16="http://schemas.microsoft.com/office/drawing/2014/main" id="{5D9F3354-2D9A-A64D-A741-776A2FF722BA}"/>
                  </a:ext>
                </a:extLst>
              </p:cNvPr>
              <p:cNvSpPr/>
              <p:nvPr/>
            </p:nvSpPr>
            <p:spPr>
              <a:xfrm>
                <a:off x="2537460" y="1431001"/>
                <a:ext cx="2240280" cy="557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Data Representation</a:t>
                </a:r>
              </a:p>
            </p:txBody>
          </p:sp>
          <p:sp>
            <p:nvSpPr>
              <p:cNvPr id="103" name="Rectangle 102">
                <a:extLst>
                  <a:ext uri="{FF2B5EF4-FFF2-40B4-BE49-F238E27FC236}">
                    <a16:creationId xmlns:a16="http://schemas.microsoft.com/office/drawing/2014/main" id="{DF284367-0F5D-9D46-A693-333D997C0349}"/>
                  </a:ext>
                </a:extLst>
              </p:cNvPr>
              <p:cNvSpPr/>
              <p:nvPr/>
            </p:nvSpPr>
            <p:spPr>
              <a:xfrm>
                <a:off x="2537460" y="1988821"/>
                <a:ext cx="2240280" cy="7894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Data cleaning</a:t>
                </a:r>
              </a:p>
              <a:p>
                <a:pPr algn="ctr"/>
                <a:r>
                  <a:rPr lang="en-US" sz="1600" dirty="0">
                    <a:solidFill>
                      <a:schemeClr val="bg2">
                        <a:lumMod val="75000"/>
                      </a:schemeClr>
                    </a:solidFill>
                  </a:rPr>
                  <a:t>Missing data</a:t>
                </a:r>
              </a:p>
              <a:p>
                <a:pPr algn="ctr"/>
                <a:r>
                  <a:rPr lang="en-US" sz="1600" dirty="0">
                    <a:solidFill>
                      <a:schemeClr val="bg2">
                        <a:lumMod val="75000"/>
                      </a:schemeClr>
                    </a:solidFill>
                  </a:rPr>
                  <a:t>Feature selection</a:t>
                </a:r>
              </a:p>
              <a:p>
                <a:pPr algn="ctr"/>
                <a:r>
                  <a:rPr lang="en-US" sz="1600" dirty="0">
                    <a:solidFill>
                      <a:schemeClr val="bg2">
                        <a:lumMod val="75000"/>
                      </a:schemeClr>
                    </a:solidFill>
                  </a:rPr>
                  <a:t>Consider fairness</a:t>
                </a:r>
              </a:p>
            </p:txBody>
          </p:sp>
        </p:grpSp>
        <p:sp>
          <p:nvSpPr>
            <p:cNvPr id="101" name="Right Arrow 41">
              <a:extLst>
                <a:ext uri="{FF2B5EF4-FFF2-40B4-BE49-F238E27FC236}">
                  <a16:creationId xmlns:a16="http://schemas.microsoft.com/office/drawing/2014/main" id="{A5D754ED-D74A-1B46-A3D0-61B5C2AB8942}"/>
                </a:ext>
              </a:extLst>
            </p:cNvPr>
            <p:cNvSpPr/>
            <p:nvPr/>
          </p:nvSpPr>
          <p:spPr>
            <a:xfrm>
              <a:off x="8554674" y="3831748"/>
              <a:ext cx="351186"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8B7A915A-F171-474A-BB4D-E48FEC3425B4}"/>
              </a:ext>
            </a:extLst>
          </p:cNvPr>
          <p:cNvGrpSpPr/>
          <p:nvPr/>
        </p:nvGrpSpPr>
        <p:grpSpPr>
          <a:xfrm>
            <a:off x="277036" y="3019324"/>
            <a:ext cx="2921916" cy="1837944"/>
            <a:chOff x="6174260" y="3019324"/>
            <a:chExt cx="2921916" cy="1837944"/>
          </a:xfrm>
        </p:grpSpPr>
        <p:grpSp>
          <p:nvGrpSpPr>
            <p:cNvPr id="105" name="Group 104">
              <a:extLst>
                <a:ext uri="{FF2B5EF4-FFF2-40B4-BE49-F238E27FC236}">
                  <a16:creationId xmlns:a16="http://schemas.microsoft.com/office/drawing/2014/main" id="{DB5840AD-4ADE-3B4B-B6D6-E763977C6DE7}"/>
                </a:ext>
              </a:extLst>
            </p:cNvPr>
            <p:cNvGrpSpPr/>
            <p:nvPr/>
          </p:nvGrpSpPr>
          <p:grpSpPr>
            <a:xfrm>
              <a:off x="6174260" y="3019324"/>
              <a:ext cx="2379873" cy="1837944"/>
              <a:chOff x="2537460" y="1431001"/>
              <a:chExt cx="2240280" cy="1347250"/>
            </a:xfrm>
          </p:grpSpPr>
          <p:sp>
            <p:nvSpPr>
              <p:cNvPr id="107" name="Rectangle 106">
                <a:extLst>
                  <a:ext uri="{FF2B5EF4-FFF2-40B4-BE49-F238E27FC236}">
                    <a16:creationId xmlns:a16="http://schemas.microsoft.com/office/drawing/2014/main" id="{0349BEB7-B498-8843-9A70-9709DEE53DBC}"/>
                  </a:ext>
                </a:extLst>
              </p:cNvPr>
              <p:cNvSpPr/>
              <p:nvPr/>
            </p:nvSpPr>
            <p:spPr>
              <a:xfrm>
                <a:off x="2537460" y="1431001"/>
                <a:ext cx="2240280" cy="557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Identify Goals &amp; Collect Data</a:t>
                </a:r>
              </a:p>
            </p:txBody>
          </p:sp>
          <p:sp>
            <p:nvSpPr>
              <p:cNvPr id="108" name="Rectangle 107">
                <a:extLst>
                  <a:ext uri="{FF2B5EF4-FFF2-40B4-BE49-F238E27FC236}">
                    <a16:creationId xmlns:a16="http://schemas.microsoft.com/office/drawing/2014/main" id="{B919F090-A984-3643-9ED9-B4935CAB3C55}"/>
                  </a:ext>
                </a:extLst>
              </p:cNvPr>
              <p:cNvSpPr/>
              <p:nvPr/>
            </p:nvSpPr>
            <p:spPr>
              <a:xfrm>
                <a:off x="2537460" y="1988821"/>
                <a:ext cx="2240280" cy="7894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Pinpoint needs</a:t>
                </a:r>
              </a:p>
              <a:p>
                <a:pPr algn="ctr"/>
                <a:r>
                  <a:rPr lang="en-US" sz="1600" dirty="0">
                    <a:solidFill>
                      <a:schemeClr val="bg2">
                        <a:lumMod val="75000"/>
                      </a:schemeClr>
                    </a:solidFill>
                  </a:rPr>
                  <a:t>Data acquisition</a:t>
                </a:r>
              </a:p>
              <a:p>
                <a:pPr algn="ctr"/>
                <a:r>
                  <a:rPr lang="en-US" sz="1600" dirty="0">
                    <a:solidFill>
                      <a:schemeClr val="bg2">
                        <a:lumMod val="75000"/>
                      </a:schemeClr>
                    </a:solidFill>
                  </a:rPr>
                  <a:t>Data labeling</a:t>
                </a:r>
              </a:p>
              <a:p>
                <a:pPr algn="ctr"/>
                <a:r>
                  <a:rPr lang="en-US" sz="1600" dirty="0">
                    <a:solidFill>
                      <a:schemeClr val="bg2">
                        <a:lumMod val="75000"/>
                      </a:schemeClr>
                    </a:solidFill>
                  </a:rPr>
                  <a:t>Data exploration</a:t>
                </a:r>
              </a:p>
            </p:txBody>
          </p:sp>
        </p:grpSp>
        <p:sp>
          <p:nvSpPr>
            <p:cNvPr id="106" name="Right Arrow 41">
              <a:extLst>
                <a:ext uri="{FF2B5EF4-FFF2-40B4-BE49-F238E27FC236}">
                  <a16:creationId xmlns:a16="http://schemas.microsoft.com/office/drawing/2014/main" id="{8B75A199-98E2-B143-A0FB-CB7FE1AC7C40}"/>
                </a:ext>
              </a:extLst>
            </p:cNvPr>
            <p:cNvSpPr/>
            <p:nvPr/>
          </p:nvSpPr>
          <p:spPr>
            <a:xfrm>
              <a:off x="8554674" y="3831748"/>
              <a:ext cx="541502"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a:extLst>
              <a:ext uri="{FF2B5EF4-FFF2-40B4-BE49-F238E27FC236}">
                <a16:creationId xmlns:a16="http://schemas.microsoft.com/office/drawing/2014/main" id="{9A934E96-463A-0440-A42D-F97DC15561CB}"/>
              </a:ext>
            </a:extLst>
          </p:cNvPr>
          <p:cNvSpPr txBox="1"/>
          <p:nvPr/>
        </p:nvSpPr>
        <p:spPr>
          <a:xfrm>
            <a:off x="6795077" y="2305192"/>
            <a:ext cx="1184940" cy="369332"/>
          </a:xfrm>
          <a:prstGeom prst="rect">
            <a:avLst/>
          </a:prstGeom>
          <a:noFill/>
        </p:spPr>
        <p:txBody>
          <a:bodyPr wrap="none" rtlCol="0">
            <a:spAutoFit/>
          </a:bodyPr>
          <a:lstStyle/>
          <a:p>
            <a:r>
              <a:rPr lang="en-US" b="1" dirty="0"/>
              <a:t>Module 1</a:t>
            </a:r>
          </a:p>
        </p:txBody>
      </p:sp>
      <p:sp>
        <p:nvSpPr>
          <p:cNvPr id="110" name="Right Brace 109">
            <a:extLst>
              <a:ext uri="{FF2B5EF4-FFF2-40B4-BE49-F238E27FC236}">
                <a16:creationId xmlns:a16="http://schemas.microsoft.com/office/drawing/2014/main" id="{254D9A82-629B-A248-A0BE-A7D5433691F6}"/>
              </a:ext>
            </a:extLst>
          </p:cNvPr>
          <p:cNvSpPr/>
          <p:nvPr/>
        </p:nvSpPr>
        <p:spPr>
          <a:xfrm rot="-5400000">
            <a:off x="7227092" y="1675696"/>
            <a:ext cx="274320" cy="2331720"/>
          </a:xfrm>
          <a:prstGeom prst="rightBrace">
            <a:avLst/>
          </a:prstGeom>
          <a:ln w="31750" cap="fla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8A0FE001-436E-ED4F-98EB-8778FA9AAE34}"/>
              </a:ext>
            </a:extLst>
          </p:cNvPr>
          <p:cNvSpPr txBox="1"/>
          <p:nvPr/>
        </p:nvSpPr>
        <p:spPr>
          <a:xfrm>
            <a:off x="2368853" y="2305192"/>
            <a:ext cx="1133644" cy="369332"/>
          </a:xfrm>
          <a:prstGeom prst="rect">
            <a:avLst/>
          </a:prstGeom>
          <a:noFill/>
        </p:spPr>
        <p:txBody>
          <a:bodyPr wrap="none" rtlCol="0">
            <a:spAutoFit/>
          </a:bodyPr>
          <a:lstStyle/>
          <a:p>
            <a:r>
              <a:rPr lang="en-US" dirty="0"/>
              <a:t>Module 2</a:t>
            </a:r>
          </a:p>
        </p:txBody>
      </p:sp>
      <p:sp>
        <p:nvSpPr>
          <p:cNvPr id="112" name="Right Brace 111">
            <a:extLst>
              <a:ext uri="{FF2B5EF4-FFF2-40B4-BE49-F238E27FC236}">
                <a16:creationId xmlns:a16="http://schemas.microsoft.com/office/drawing/2014/main" id="{44924311-BD86-D840-BB22-6D984C9E88C2}"/>
              </a:ext>
            </a:extLst>
          </p:cNvPr>
          <p:cNvSpPr/>
          <p:nvPr/>
        </p:nvSpPr>
        <p:spPr>
          <a:xfrm rot="-5400000">
            <a:off x="2799672" y="203511"/>
            <a:ext cx="274320" cy="5276088"/>
          </a:xfrm>
          <a:prstGeom prst="rightBrace">
            <a:avLst/>
          </a:prstGeom>
          <a:ln w="31750" cap="fla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row: Bent 74">
            <a:extLst>
              <a:ext uri="{FF2B5EF4-FFF2-40B4-BE49-F238E27FC236}">
                <a16:creationId xmlns:a16="http://schemas.microsoft.com/office/drawing/2014/main" id="{5E9E6031-7562-FE4A-9614-5C0B0B71C442}"/>
              </a:ext>
            </a:extLst>
          </p:cNvPr>
          <p:cNvSpPr/>
          <p:nvPr/>
        </p:nvSpPr>
        <p:spPr>
          <a:xfrm rot="16200000">
            <a:off x="1098783" y="5103364"/>
            <a:ext cx="960120" cy="52120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9602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5EE07-912F-D148-AB86-74446C9011F3}"/>
              </a:ext>
            </a:extLst>
          </p:cNvPr>
          <p:cNvSpPr>
            <a:spLocks noGrp="1"/>
          </p:cNvSpPr>
          <p:nvPr>
            <p:ph type="title"/>
          </p:nvPr>
        </p:nvSpPr>
        <p:spPr/>
        <p:txBody>
          <a:bodyPr/>
          <a:lstStyle/>
          <a:p>
            <a:r>
              <a:rPr lang="en-US" dirty="0"/>
              <a:t>Machine Learning + Security</a:t>
            </a:r>
          </a:p>
        </p:txBody>
      </p:sp>
      <p:sp>
        <p:nvSpPr>
          <p:cNvPr id="2" name="Slide Number Placeholder 1">
            <a:extLst>
              <a:ext uri="{FF2B5EF4-FFF2-40B4-BE49-F238E27FC236}">
                <a16:creationId xmlns:a16="http://schemas.microsoft.com/office/drawing/2014/main" id="{3179D6EF-9591-794F-AE19-EA664FD4F3D2}"/>
              </a:ext>
            </a:extLst>
          </p:cNvPr>
          <p:cNvSpPr>
            <a:spLocks noGrp="1"/>
          </p:cNvSpPr>
          <p:nvPr>
            <p:ph type="sldNum" idx="12"/>
          </p:nvPr>
        </p:nvSpPr>
        <p:spPr/>
        <p:txBody>
          <a:bodyPr/>
          <a:lstStyle/>
          <a:p>
            <a:fld id="{256CE055-ECFD-9048-9FD8-7E2D8656A4F7}" type="slidenum">
              <a:rPr lang="en-US" smtClean="0"/>
              <a:pPr/>
              <a:t>5</a:t>
            </a:fld>
            <a:endParaRPr lang="en-US" dirty="0"/>
          </a:p>
        </p:txBody>
      </p:sp>
      <p:pic>
        <p:nvPicPr>
          <p:cNvPr id="5" name="Content Placeholder 4">
            <a:extLst>
              <a:ext uri="{FF2B5EF4-FFF2-40B4-BE49-F238E27FC236}">
                <a16:creationId xmlns:a16="http://schemas.microsoft.com/office/drawing/2014/main" id="{8417B937-8589-3B48-A4D1-BB14C8A60D01}"/>
              </a:ext>
            </a:extLst>
          </p:cNvPr>
          <p:cNvPicPr>
            <a:picLocks noGrp="1" noChangeAspect="1"/>
          </p:cNvPicPr>
          <p:nvPr>
            <p:ph idx="1"/>
          </p:nvPr>
        </p:nvPicPr>
        <p:blipFill>
          <a:blip r:embed="rId2"/>
          <a:stretch>
            <a:fillRect/>
          </a:stretch>
        </p:blipFill>
        <p:spPr>
          <a:xfrm>
            <a:off x="1383630" y="3253887"/>
            <a:ext cx="2720590" cy="641684"/>
          </a:xfrm>
          <a:prstGeom prst="rect">
            <a:avLst/>
          </a:prstGeom>
        </p:spPr>
      </p:pic>
      <p:pic>
        <p:nvPicPr>
          <p:cNvPr id="7" name="Picture 6">
            <a:extLst>
              <a:ext uri="{FF2B5EF4-FFF2-40B4-BE49-F238E27FC236}">
                <a16:creationId xmlns:a16="http://schemas.microsoft.com/office/drawing/2014/main" id="{488AA071-F261-2249-8123-231C5EE25D0A}"/>
              </a:ext>
            </a:extLst>
          </p:cNvPr>
          <p:cNvPicPr>
            <a:picLocks noChangeAspect="1"/>
          </p:cNvPicPr>
          <p:nvPr/>
        </p:nvPicPr>
        <p:blipFill>
          <a:blip r:embed="rId3"/>
          <a:stretch>
            <a:fillRect/>
          </a:stretch>
        </p:blipFill>
        <p:spPr>
          <a:xfrm>
            <a:off x="5485482" y="2294669"/>
            <a:ext cx="1962701" cy="2487931"/>
          </a:xfrm>
          <a:prstGeom prst="rect">
            <a:avLst/>
          </a:prstGeom>
        </p:spPr>
      </p:pic>
      <p:pic>
        <p:nvPicPr>
          <p:cNvPr id="8" name="Picture 2" descr="DHS S&amp;T's Malware Detection Technology is Ready for Marketplace – MeriTalk">
            <a:extLst>
              <a:ext uri="{FF2B5EF4-FFF2-40B4-BE49-F238E27FC236}">
                <a16:creationId xmlns:a16="http://schemas.microsoft.com/office/drawing/2014/main" id="{72A1FDD5-E7CA-4348-BEA9-941E22B20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125" y="2699540"/>
            <a:ext cx="3064200" cy="17236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n illustration of machine learning adversarial examples. Studies have... |  Download Scientific Diagram">
            <a:extLst>
              <a:ext uri="{FF2B5EF4-FFF2-40B4-BE49-F238E27FC236}">
                <a16:creationId xmlns:a16="http://schemas.microsoft.com/office/drawing/2014/main" id="{F0C78B78-661B-154C-9EE3-9D2CFB0506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4393" y="7210927"/>
            <a:ext cx="3064200" cy="190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97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610D0B-6EBF-0C42-9BE5-2311102115F6}"/>
              </a:ext>
            </a:extLst>
          </p:cNvPr>
          <p:cNvSpPr>
            <a:spLocks noGrp="1"/>
          </p:cNvSpPr>
          <p:nvPr>
            <p:ph type="title"/>
          </p:nvPr>
        </p:nvSpPr>
        <p:spPr/>
        <p:txBody>
          <a:bodyPr/>
          <a:lstStyle/>
          <a:p>
            <a:r>
              <a:rPr lang="en-US" dirty="0"/>
              <a:t>Supervised Learning (Module 1.2)</a:t>
            </a:r>
          </a:p>
        </p:txBody>
      </p:sp>
      <p:sp>
        <p:nvSpPr>
          <p:cNvPr id="7" name="Content Placeholder 6">
            <a:extLst>
              <a:ext uri="{FF2B5EF4-FFF2-40B4-BE49-F238E27FC236}">
                <a16:creationId xmlns:a16="http://schemas.microsoft.com/office/drawing/2014/main" id="{9EE6E2F9-98CC-7E47-9C33-A4C1692EC815}"/>
              </a:ext>
            </a:extLst>
          </p:cNvPr>
          <p:cNvSpPr>
            <a:spLocks noGrp="1"/>
          </p:cNvSpPr>
          <p:nvPr>
            <p:ph idx="1"/>
          </p:nvPr>
        </p:nvSpPr>
        <p:spPr/>
        <p:txBody>
          <a:bodyPr>
            <a:normAutofit fontScale="92500" lnSpcReduction="20000"/>
          </a:bodyPr>
          <a:lstStyle/>
          <a:p>
            <a:r>
              <a:rPr lang="en-US" b="1" dirty="0"/>
              <a:t>Discriminative models</a:t>
            </a:r>
          </a:p>
          <a:p>
            <a:pPr lvl="1"/>
            <a:r>
              <a:rPr lang="en-US" dirty="0"/>
              <a:t>E.g. Logistic regression</a:t>
            </a:r>
          </a:p>
          <a:p>
            <a:pPr lvl="1"/>
            <a:r>
              <a:rPr lang="en-US" dirty="0"/>
              <a:t>model P(y | x). Do not attempt to model P(x)</a:t>
            </a:r>
          </a:p>
          <a:p>
            <a:pPr lvl="1"/>
            <a:r>
              <a:rPr lang="en-US" b="1" dirty="0">
                <a:solidFill>
                  <a:srgbClr val="7F0000"/>
                </a:solidFill>
              </a:rPr>
              <a:t>cannot detect outliers</a:t>
            </a:r>
            <a:r>
              <a:rPr lang="en-US" dirty="0"/>
              <a:t> (property of P(x))</a:t>
            </a:r>
          </a:p>
          <a:p>
            <a:pPr lvl="1"/>
            <a:r>
              <a:rPr lang="en-US" dirty="0"/>
              <a:t>are typically more robust, since accurately modeling x may be difficult</a:t>
            </a:r>
          </a:p>
          <a:p>
            <a:pPr lvl="1"/>
            <a:endParaRPr lang="en-US" dirty="0"/>
          </a:p>
          <a:p>
            <a:r>
              <a:rPr lang="en-US" b="1" dirty="0"/>
              <a:t>Generative models</a:t>
            </a:r>
          </a:p>
          <a:p>
            <a:pPr lvl="1"/>
            <a:r>
              <a:rPr lang="en-US" dirty="0"/>
              <a:t>E.g., Gaussian (Naïve) Bayes, LDA (introduced in Demo 2)</a:t>
            </a:r>
          </a:p>
          <a:p>
            <a:pPr lvl="1"/>
            <a:r>
              <a:rPr lang="en-US" dirty="0"/>
              <a:t>model </a:t>
            </a:r>
            <a:r>
              <a:rPr lang="en-US" b="1" dirty="0">
                <a:solidFill>
                  <a:srgbClr val="7F0000"/>
                </a:solidFill>
              </a:rPr>
              <a:t>joint distribution </a:t>
            </a:r>
            <a:r>
              <a:rPr lang="en-US" dirty="0"/>
              <a:t>P(x, y)</a:t>
            </a:r>
          </a:p>
          <a:p>
            <a:pPr lvl="1"/>
            <a:r>
              <a:rPr lang="en-US" dirty="0"/>
              <a:t>can be more powerful (e.g. detect outliers) if model assumptions are met</a:t>
            </a:r>
          </a:p>
          <a:p>
            <a:pPr lvl="1"/>
            <a:r>
              <a:rPr lang="en-US" dirty="0"/>
              <a:t>are typically </a:t>
            </a:r>
            <a:r>
              <a:rPr lang="en-US" b="1" dirty="0">
                <a:solidFill>
                  <a:srgbClr val="7F0000"/>
                </a:solidFill>
              </a:rPr>
              <a:t>less robust </a:t>
            </a:r>
            <a:r>
              <a:rPr lang="en-US" dirty="0"/>
              <a:t>against outliers</a:t>
            </a:r>
          </a:p>
          <a:p>
            <a:endParaRPr lang="en-US" dirty="0"/>
          </a:p>
        </p:txBody>
      </p:sp>
      <p:sp>
        <p:nvSpPr>
          <p:cNvPr id="5" name="Slide Number Placeholder 4">
            <a:extLst>
              <a:ext uri="{FF2B5EF4-FFF2-40B4-BE49-F238E27FC236}">
                <a16:creationId xmlns:a16="http://schemas.microsoft.com/office/drawing/2014/main" id="{E25ABD9B-08D9-9545-9917-62EC58246938}"/>
              </a:ext>
            </a:extLst>
          </p:cNvPr>
          <p:cNvSpPr>
            <a:spLocks noGrp="1"/>
          </p:cNvSpPr>
          <p:nvPr>
            <p:ph type="sldNum" sz="quarter" idx="12"/>
          </p:nvPr>
        </p:nvSpPr>
        <p:spPr/>
        <p:txBody>
          <a:bodyPr/>
          <a:lstStyle/>
          <a:p>
            <a:fld id="{256CE055-ECFD-9048-9FD8-7E2D8656A4F7}" type="slidenum">
              <a:rPr lang="en-US" smtClean="0"/>
              <a:pPr/>
              <a:t>6</a:t>
            </a:fld>
            <a:endParaRPr lang="en-US" dirty="0"/>
          </a:p>
        </p:txBody>
      </p:sp>
      <p:sp>
        <p:nvSpPr>
          <p:cNvPr id="9" name="Rectangle 8">
            <a:extLst>
              <a:ext uri="{FF2B5EF4-FFF2-40B4-BE49-F238E27FC236}">
                <a16:creationId xmlns:a16="http://schemas.microsoft.com/office/drawing/2014/main" id="{A201E0C9-5337-B546-AEF8-6ACD342CF386}"/>
              </a:ext>
            </a:extLst>
          </p:cNvPr>
          <p:cNvSpPr/>
          <p:nvPr/>
        </p:nvSpPr>
        <p:spPr>
          <a:xfrm>
            <a:off x="1716506" y="4119330"/>
            <a:ext cx="7539789" cy="388503"/>
          </a:xfrm>
          <a:prstGeom prst="rect">
            <a:avLst/>
          </a:prstGeom>
          <a:noFill/>
          <a:ln w="63500">
            <a:solidFill>
              <a:srgbClr val="7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0FA95E7-61E0-A042-997F-684735112430}"/>
              </a:ext>
            </a:extLst>
          </p:cNvPr>
          <p:cNvSpPr/>
          <p:nvPr/>
        </p:nvSpPr>
        <p:spPr>
          <a:xfrm>
            <a:off x="1716507" y="2005289"/>
            <a:ext cx="3208420" cy="388503"/>
          </a:xfrm>
          <a:prstGeom prst="rect">
            <a:avLst/>
          </a:prstGeom>
          <a:noFill/>
          <a:ln w="63500">
            <a:solidFill>
              <a:srgbClr val="7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5777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1986-31FB-3E4E-99D8-1E500C18521F}"/>
              </a:ext>
            </a:extLst>
          </p:cNvPr>
          <p:cNvSpPr>
            <a:spLocks noGrp="1"/>
          </p:cNvSpPr>
          <p:nvPr>
            <p:ph type="title"/>
          </p:nvPr>
        </p:nvSpPr>
        <p:spPr/>
        <p:txBody>
          <a:bodyPr/>
          <a:lstStyle/>
          <a:p>
            <a:r>
              <a:rPr lang="en-US" dirty="0"/>
              <a:t>Unsupervised Learning (Module 1.3)</a:t>
            </a:r>
          </a:p>
        </p:txBody>
      </p:sp>
      <p:sp>
        <p:nvSpPr>
          <p:cNvPr id="3" name="Text Placeholder 2">
            <a:extLst>
              <a:ext uri="{FF2B5EF4-FFF2-40B4-BE49-F238E27FC236}">
                <a16:creationId xmlns:a16="http://schemas.microsoft.com/office/drawing/2014/main" id="{7E39DDBE-0317-504B-8812-DA5D2E052FF9}"/>
              </a:ext>
            </a:extLst>
          </p:cNvPr>
          <p:cNvSpPr>
            <a:spLocks noGrp="1"/>
          </p:cNvSpPr>
          <p:nvPr>
            <p:ph type="body" idx="1"/>
          </p:nvPr>
        </p:nvSpPr>
        <p:spPr/>
        <p:txBody>
          <a:bodyPr/>
          <a:lstStyle/>
          <a:p>
            <a:r>
              <a:rPr lang="en-US" b="1" dirty="0"/>
              <a:t>Unsupervised </a:t>
            </a:r>
            <a:r>
              <a:rPr lang="en-US" dirty="0"/>
              <a:t>ML models</a:t>
            </a:r>
          </a:p>
          <a:p>
            <a:pPr lvl="1"/>
            <a:r>
              <a:rPr lang="en-US" dirty="0"/>
              <a:t>Anomaly detection (network/host intrusion detection)</a:t>
            </a:r>
          </a:p>
          <a:p>
            <a:pPr lvl="1"/>
            <a:endParaRPr lang="en-US" dirty="0"/>
          </a:p>
          <a:p>
            <a:r>
              <a:rPr lang="en-US" dirty="0"/>
              <a:t>Unsupervised “</a:t>
            </a:r>
            <a:r>
              <a:rPr lang="en-US" b="1" dirty="0"/>
              <a:t>classification</a:t>
            </a:r>
            <a:r>
              <a:rPr lang="en-US" dirty="0"/>
              <a:t>”</a:t>
            </a:r>
          </a:p>
          <a:p>
            <a:pPr lvl="1"/>
            <a:r>
              <a:rPr lang="en-US" dirty="0"/>
              <a:t>Clustering and K-Means algorithm</a:t>
            </a:r>
          </a:p>
          <a:p>
            <a:pPr lvl="1"/>
            <a:endParaRPr lang="en-US" dirty="0"/>
          </a:p>
          <a:p>
            <a:r>
              <a:rPr lang="en-US" dirty="0"/>
              <a:t>Unsupervised “</a:t>
            </a:r>
            <a:r>
              <a:rPr lang="en-US" b="1" dirty="0"/>
              <a:t>regression</a:t>
            </a:r>
            <a:r>
              <a:rPr lang="en-US" dirty="0"/>
              <a:t>”</a:t>
            </a:r>
          </a:p>
          <a:p>
            <a:pPr lvl="1"/>
            <a:r>
              <a:rPr lang="en-US" dirty="0"/>
              <a:t>Dimensionality reduction and PCA</a:t>
            </a:r>
          </a:p>
        </p:txBody>
      </p:sp>
      <p:sp>
        <p:nvSpPr>
          <p:cNvPr id="4" name="Slide Number Placeholder 3">
            <a:extLst>
              <a:ext uri="{FF2B5EF4-FFF2-40B4-BE49-F238E27FC236}">
                <a16:creationId xmlns:a16="http://schemas.microsoft.com/office/drawing/2014/main" id="{13124F26-0CBC-F44B-8A6C-566F710B88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09989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1986-31FB-3E4E-99D8-1E500C18521F}"/>
              </a:ext>
            </a:extLst>
          </p:cNvPr>
          <p:cNvSpPr>
            <a:spLocks noGrp="1"/>
          </p:cNvSpPr>
          <p:nvPr>
            <p:ph type="title"/>
          </p:nvPr>
        </p:nvSpPr>
        <p:spPr/>
        <p:txBody>
          <a:bodyPr/>
          <a:lstStyle/>
          <a:p>
            <a:r>
              <a:rPr lang="en-US" dirty="0"/>
              <a:t>Representation Learning (Module 1.4)</a:t>
            </a:r>
          </a:p>
        </p:txBody>
      </p:sp>
      <p:sp>
        <p:nvSpPr>
          <p:cNvPr id="3" name="Text Placeholder 2">
            <a:extLst>
              <a:ext uri="{FF2B5EF4-FFF2-40B4-BE49-F238E27FC236}">
                <a16:creationId xmlns:a16="http://schemas.microsoft.com/office/drawing/2014/main" id="{7E39DDBE-0317-504B-8812-DA5D2E052FF9}"/>
              </a:ext>
            </a:extLst>
          </p:cNvPr>
          <p:cNvSpPr>
            <a:spLocks noGrp="1"/>
          </p:cNvSpPr>
          <p:nvPr>
            <p:ph type="body" idx="1"/>
          </p:nvPr>
        </p:nvSpPr>
        <p:spPr/>
        <p:txBody>
          <a:bodyPr>
            <a:normAutofit lnSpcReduction="10000"/>
          </a:bodyPr>
          <a:lstStyle/>
          <a:p>
            <a:r>
              <a:rPr lang="en-US" dirty="0"/>
              <a:t>“Deep” models as powerful tools for </a:t>
            </a:r>
            <a:r>
              <a:rPr lang="en-US" b="1" dirty="0">
                <a:solidFill>
                  <a:schemeClr val="accent1"/>
                </a:solidFill>
              </a:rPr>
              <a:t>learning representations</a:t>
            </a:r>
          </a:p>
          <a:p>
            <a:pPr lvl="1"/>
            <a:r>
              <a:rPr lang="en-US" dirty="0"/>
              <a:t>Multi-layer perceptron (generic statistical multi-layer/“deep” models)</a:t>
            </a:r>
          </a:p>
          <a:p>
            <a:pPr lvl="1"/>
            <a:r>
              <a:rPr lang="en-US" dirty="0"/>
              <a:t>Convolutional neural networks (images)</a:t>
            </a:r>
          </a:p>
          <a:p>
            <a:endParaRPr lang="en-US" dirty="0"/>
          </a:p>
          <a:p>
            <a:r>
              <a:rPr lang="en-US" dirty="0"/>
              <a:t>Convenient when the training data is</a:t>
            </a:r>
          </a:p>
          <a:p>
            <a:pPr lvl="1"/>
            <a:r>
              <a:rPr lang="en-US" b="1" dirty="0">
                <a:solidFill>
                  <a:schemeClr val="accent1"/>
                </a:solidFill>
              </a:rPr>
              <a:t>High-dimensional</a:t>
            </a:r>
            <a:r>
              <a:rPr lang="en-US" dirty="0"/>
              <a:t>: DL as dimensionality reduction tools</a:t>
            </a:r>
          </a:p>
          <a:p>
            <a:pPr lvl="1"/>
            <a:r>
              <a:rPr lang="en-US" b="1" dirty="0">
                <a:solidFill>
                  <a:schemeClr val="accent1"/>
                </a:solidFill>
              </a:rPr>
              <a:t>Structured</a:t>
            </a:r>
            <a:r>
              <a:rPr lang="en-US" dirty="0"/>
              <a:t>: DL learns a compact numerical representation</a:t>
            </a:r>
          </a:p>
          <a:p>
            <a:pPr lvl="1"/>
            <a:r>
              <a:rPr lang="en-US" b="1" dirty="0">
                <a:solidFill>
                  <a:schemeClr val="accent1"/>
                </a:solidFill>
              </a:rPr>
              <a:t>Massive</a:t>
            </a:r>
            <a:r>
              <a:rPr lang="en-US" dirty="0"/>
              <a:t>: DL requires a large volume of training set</a:t>
            </a:r>
          </a:p>
          <a:p>
            <a:endParaRPr lang="en-US" dirty="0"/>
          </a:p>
        </p:txBody>
      </p:sp>
      <p:sp>
        <p:nvSpPr>
          <p:cNvPr id="4" name="Slide Number Placeholder 3">
            <a:extLst>
              <a:ext uri="{FF2B5EF4-FFF2-40B4-BE49-F238E27FC236}">
                <a16:creationId xmlns:a16="http://schemas.microsoft.com/office/drawing/2014/main" id="{13124F26-0CBC-F44B-8A6C-566F710B88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Rectangle 4">
            <a:extLst>
              <a:ext uri="{FF2B5EF4-FFF2-40B4-BE49-F238E27FC236}">
                <a16:creationId xmlns:a16="http://schemas.microsoft.com/office/drawing/2014/main" id="{BD9B63C8-04A8-3C48-B62A-7C8EBA86B552}"/>
              </a:ext>
            </a:extLst>
          </p:cNvPr>
          <p:cNvSpPr/>
          <p:nvPr/>
        </p:nvSpPr>
        <p:spPr>
          <a:xfrm>
            <a:off x="1700464" y="2515119"/>
            <a:ext cx="9320464" cy="388503"/>
          </a:xfrm>
          <a:prstGeom prst="rect">
            <a:avLst/>
          </a:prstGeom>
          <a:noFill/>
          <a:ln w="63500">
            <a:solidFill>
              <a:srgbClr val="7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9307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A278-A20D-964A-B6E6-D9DB52C8A17E}"/>
              </a:ext>
            </a:extLst>
          </p:cNvPr>
          <p:cNvSpPr>
            <a:spLocks noGrp="1"/>
          </p:cNvSpPr>
          <p:nvPr>
            <p:ph type="title"/>
          </p:nvPr>
        </p:nvSpPr>
        <p:spPr/>
        <p:txBody>
          <a:bodyPr/>
          <a:lstStyle/>
          <a:p>
            <a:r>
              <a:rPr lang="en-US" dirty="0"/>
              <a:t>Breakout Room Preparation </a:t>
            </a:r>
          </a:p>
        </p:txBody>
      </p:sp>
      <p:sp>
        <p:nvSpPr>
          <p:cNvPr id="3" name="Text Placeholder 2">
            <a:extLst>
              <a:ext uri="{FF2B5EF4-FFF2-40B4-BE49-F238E27FC236}">
                <a16:creationId xmlns:a16="http://schemas.microsoft.com/office/drawing/2014/main" id="{34EEB751-AA15-6D41-8D60-2AFEB3D22B11}"/>
              </a:ext>
            </a:extLst>
          </p:cNvPr>
          <p:cNvSpPr>
            <a:spLocks noGrp="1"/>
          </p:cNvSpPr>
          <p:nvPr>
            <p:ph type="body" idx="1"/>
          </p:nvPr>
        </p:nvSpPr>
        <p:spPr/>
        <p:txBody>
          <a:bodyPr>
            <a:normAutofit fontScale="70000" lnSpcReduction="20000"/>
          </a:bodyPr>
          <a:lstStyle/>
          <a:p>
            <a:r>
              <a:rPr lang="en-US" dirty="0"/>
              <a:t>Demo and breakout rooms</a:t>
            </a:r>
          </a:p>
          <a:p>
            <a:pPr lvl="1"/>
            <a:r>
              <a:rPr lang="en-US" dirty="0"/>
              <a:t>Session 1: </a:t>
            </a:r>
            <a:r>
              <a:rPr lang="en-US" dirty="0">
                <a:hlinkClick r:id="rId3"/>
              </a:rPr>
              <a:t>Comparison of supervised learning models for spam classification</a:t>
            </a:r>
            <a:endParaRPr lang="en-US" dirty="0"/>
          </a:p>
          <a:p>
            <a:pPr lvl="1"/>
            <a:r>
              <a:rPr lang="en-US" dirty="0"/>
              <a:t>Session 2: </a:t>
            </a:r>
            <a:r>
              <a:rPr lang="en-US" dirty="0">
                <a:hlinkClick r:id="rId4"/>
              </a:rPr>
              <a:t>Probabilistic models; generative modeling for anomaly detection</a:t>
            </a:r>
            <a:endParaRPr lang="en-US" dirty="0"/>
          </a:p>
          <a:p>
            <a:r>
              <a:rPr lang="en-US" dirty="0"/>
              <a:t>Session structure</a:t>
            </a:r>
          </a:p>
          <a:p>
            <a:pPr lvl="1"/>
            <a:r>
              <a:rPr lang="en-US" dirty="0"/>
              <a:t>Breakout rooms by group of 3, each team member with a </a:t>
            </a:r>
            <a:r>
              <a:rPr lang="en-US" b="1" dirty="0">
                <a:solidFill>
                  <a:srgbClr val="800000"/>
                </a:solidFill>
              </a:rPr>
              <a:t>pre-assigned role </a:t>
            </a:r>
            <a:r>
              <a:rPr lang="en-US" dirty="0"/>
              <a:t>(see details below)</a:t>
            </a:r>
          </a:p>
          <a:p>
            <a:pPr lvl="1"/>
            <a:r>
              <a:rPr lang="en-US" dirty="0"/>
              <a:t>3 main subtasks per session, with an optional coding exercise in the end. </a:t>
            </a:r>
          </a:p>
          <a:p>
            <a:pPr lvl="1"/>
            <a:r>
              <a:rPr lang="en-US" b="1" dirty="0">
                <a:solidFill>
                  <a:srgbClr val="800000"/>
                </a:solidFill>
              </a:rPr>
              <a:t>Each group can choose to focus on one subtask</a:t>
            </a:r>
            <a:r>
              <a:rPr lang="en-US" dirty="0"/>
              <a:t>, and work on the remaining offline.</a:t>
            </a:r>
          </a:p>
          <a:p>
            <a:pPr lvl="1"/>
            <a:r>
              <a:rPr lang="en-US" dirty="0"/>
              <a:t>If time permits, feel free to try out the demos in other subtasks / exercises.</a:t>
            </a:r>
          </a:p>
          <a:p>
            <a:pPr lvl="1"/>
            <a:endParaRPr lang="en-US" dirty="0"/>
          </a:p>
          <a:p>
            <a:r>
              <a:rPr lang="en-US" dirty="0"/>
              <a:t>Julie, please insert the groups with individual names preassigned here so the participants can see what group they have been preassigned to</a:t>
            </a:r>
          </a:p>
          <a:p>
            <a:r>
              <a:rPr lang="en-US" dirty="0"/>
              <a:t>Julie, please include the links to each group’s google form in the Zoom chat feature </a:t>
            </a:r>
          </a:p>
        </p:txBody>
      </p:sp>
      <p:sp>
        <p:nvSpPr>
          <p:cNvPr id="4" name="Slide Number Placeholder 3">
            <a:extLst>
              <a:ext uri="{FF2B5EF4-FFF2-40B4-BE49-F238E27FC236}">
                <a16:creationId xmlns:a16="http://schemas.microsoft.com/office/drawing/2014/main" id="{D8A70971-0B65-C84D-AB49-6ACC9F8D07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132392550"/>
      </p:ext>
    </p:extLst>
  </p:cSld>
  <p:clrMapOvr>
    <a:masterClrMapping/>
  </p:clrMapOvr>
</p:sld>
</file>

<file path=ppt/theme/theme1.xml><?xml version="1.0" encoding="utf-8"?>
<a:theme xmlns:a="http://schemas.openxmlformats.org/drawingml/2006/main" name="2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2180</Words>
  <Application>Microsoft Macintosh PowerPoint</Application>
  <PresentationFormat>Widescreen</PresentationFormat>
  <Paragraphs>277</Paragraphs>
  <Slides>24</Slides>
  <Notes>21</Notes>
  <HiddenSlides>2</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24</vt:i4>
      </vt:variant>
    </vt:vector>
  </HeadingPairs>
  <TitlesOfParts>
    <vt:vector size="29" baseType="lpstr">
      <vt:lpstr>Calibri</vt:lpstr>
      <vt:lpstr>Arial</vt:lpstr>
      <vt:lpstr>2_Office Theme</vt:lpstr>
      <vt:lpstr>Office Theme</vt:lpstr>
      <vt:lpstr>1_Office Theme</vt:lpstr>
      <vt:lpstr>PowerPoint Presentation</vt:lpstr>
      <vt:lpstr>Live Session Structure</vt:lpstr>
      <vt:lpstr>Overview &amp; Objectives</vt:lpstr>
      <vt:lpstr>PowerPoint Presentation</vt:lpstr>
      <vt:lpstr>Machine Learning + Security</vt:lpstr>
      <vt:lpstr>Supervised Learning (Module 1.2)</vt:lpstr>
      <vt:lpstr>Unsupervised Learning (Module 1.3)</vt:lpstr>
      <vt:lpstr>Representation Learning (Module 1.4)</vt:lpstr>
      <vt:lpstr>Breakout Room Preparation </vt:lpstr>
      <vt:lpstr>Demo 1: Classification</vt:lpstr>
      <vt:lpstr>Main Room Discussion – Group Report</vt:lpstr>
      <vt:lpstr>Main Room Discussion – Group Report</vt:lpstr>
      <vt:lpstr>Main Room Discussion – Group Report</vt:lpstr>
      <vt:lpstr>Main Room Discussion – Group Report</vt:lpstr>
      <vt:lpstr>Main Room Discussion – Group Report</vt:lpstr>
      <vt:lpstr>Break 5 minutes</vt:lpstr>
      <vt:lpstr>Demo 2:  Anomaly Detection</vt:lpstr>
      <vt:lpstr>Main Room Discussion &amp; Wrap Up</vt:lpstr>
      <vt:lpstr>Main Room Discussion &amp; Wrap Up</vt:lpstr>
      <vt:lpstr>Main Room Discussion &amp; Wrap Up</vt:lpstr>
      <vt:lpstr>Main Room Discussion &amp; Wrap Up</vt:lpstr>
      <vt:lpstr>Main Room Discussion &amp; Wrap Up</vt:lpstr>
      <vt:lpstr>Overview of Module 5: Capstone Project</vt:lpstr>
      <vt:lpstr>Upcoming events &amp; 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Kolber</dc:creator>
  <cp:lastModifiedBy>Yuxin Chen</cp:lastModifiedBy>
  <cp:revision>53</cp:revision>
  <dcterms:created xsi:type="dcterms:W3CDTF">2019-10-07T15:32:39Z</dcterms:created>
  <dcterms:modified xsi:type="dcterms:W3CDTF">2021-03-30T21:10:37Z</dcterms:modified>
</cp:coreProperties>
</file>