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55" r:id="rId2"/>
    <p:sldMasterId id="2147483651" r:id="rId3"/>
  </p:sldMasterIdLst>
  <p:notesMasterIdLst>
    <p:notesMasterId r:id="rId5"/>
  </p:notesMasterIdLst>
  <p:handoutMasterIdLst>
    <p:handoutMasterId r:id="rId6"/>
  </p:handoutMasterIdLst>
  <p:sldIdLst>
    <p:sldId id="288" r:id="rId4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5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35F"/>
    <a:srgbClr val="00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6"/>
    <p:restoredTop sz="94701"/>
  </p:normalViewPr>
  <p:slideViewPr>
    <p:cSldViewPr snapToGrid="0" snapToObjects="1">
      <p:cViewPr varScale="1">
        <p:scale>
          <a:sx n="68" d="100"/>
          <a:sy n="68" d="100"/>
        </p:scale>
        <p:origin x="728" y="52"/>
      </p:cViewPr>
      <p:guideLst>
        <p:guide orient="horz" pos="1656"/>
        <p:guide pos="5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7" d="100"/>
          <a:sy n="127" d="100"/>
        </p:scale>
        <p:origin x="5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F3731F-F716-5242-B21A-2E0F1F29D6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A7CCE-FF39-9641-B2AA-D8CBEE85C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F894A-70DC-1344-8793-A2A3FB288CF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DE7CF-13BB-CC48-BA69-F4C8629B72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DBE1A-CAAB-2646-8292-A353D54398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CB099-CC5A-9147-A1BD-CF6AF83A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4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4BE61-C03A-824C-A357-AB09725BFA9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A70-B503-1645-A111-858C3E79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07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070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3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50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46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18077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 userDrawn="1">
          <p15:clr>
            <a:srgbClr val="F26B43"/>
          </p15:clr>
        </p15:guide>
        <p15:guide id="2" pos="52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24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36DC46-139C-FA4C-9E71-537154B4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77EFD-8500-4E81-8910-D91F40282E10}"/>
              </a:ext>
            </a:extLst>
          </p:cNvPr>
          <p:cNvSpPr txBox="1"/>
          <p:nvPr/>
        </p:nvSpPr>
        <p:spPr>
          <a:xfrm>
            <a:off x="185390" y="177713"/>
            <a:ext cx="2187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Business need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617E4-8C84-491D-8780-2C1E44416E44}"/>
              </a:ext>
            </a:extLst>
          </p:cNvPr>
          <p:cNvSpPr txBox="1"/>
          <p:nvPr/>
        </p:nvSpPr>
        <p:spPr>
          <a:xfrm>
            <a:off x="106047" y="1564752"/>
            <a:ext cx="2345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Collect / acquire / anonymize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61516-57E9-4843-BD74-D9563D78EDEC}"/>
              </a:ext>
            </a:extLst>
          </p:cNvPr>
          <p:cNvSpPr txBox="1"/>
          <p:nvPr/>
        </p:nvSpPr>
        <p:spPr>
          <a:xfrm>
            <a:off x="106047" y="3281208"/>
            <a:ext cx="2345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Archive / protect / delete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EFA902-AEF1-47CC-985F-F164803BBF49}"/>
              </a:ext>
            </a:extLst>
          </p:cNvPr>
          <p:cNvSpPr txBox="1"/>
          <p:nvPr/>
        </p:nvSpPr>
        <p:spPr>
          <a:xfrm>
            <a:off x="106047" y="4997663"/>
            <a:ext cx="2345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Respond to data access requests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D1CC2-A19B-4048-8DDD-803D759F453C}"/>
              </a:ext>
            </a:extLst>
          </p:cNvPr>
          <p:cNvSpPr txBox="1"/>
          <p:nvPr/>
        </p:nvSpPr>
        <p:spPr>
          <a:xfrm>
            <a:off x="3181544" y="1875838"/>
            <a:ext cx="1090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Label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3559B-CECB-4039-BC5E-75FA3BACCADD}"/>
              </a:ext>
            </a:extLst>
          </p:cNvPr>
          <p:cNvSpPr txBox="1"/>
          <p:nvPr/>
        </p:nvSpPr>
        <p:spPr>
          <a:xfrm>
            <a:off x="4220981" y="502318"/>
            <a:ext cx="1530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Explore / visualize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CF7C89-04E1-4D90-BF33-5888FE3F3320}"/>
              </a:ext>
            </a:extLst>
          </p:cNvPr>
          <p:cNvSpPr txBox="1"/>
          <p:nvPr/>
        </p:nvSpPr>
        <p:spPr>
          <a:xfrm>
            <a:off x="5700336" y="1889574"/>
            <a:ext cx="1090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Clean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AA216C-E69D-43E3-9A71-C3305EFCF333}"/>
              </a:ext>
            </a:extLst>
          </p:cNvPr>
          <p:cNvSpPr txBox="1"/>
          <p:nvPr/>
        </p:nvSpPr>
        <p:spPr>
          <a:xfrm>
            <a:off x="6739773" y="671596"/>
            <a:ext cx="12034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Select 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209BB-E680-428B-B64D-4F51CC72EAEE}"/>
              </a:ext>
            </a:extLst>
          </p:cNvPr>
          <p:cNvSpPr txBox="1"/>
          <p:nvPr/>
        </p:nvSpPr>
        <p:spPr>
          <a:xfrm>
            <a:off x="7892331" y="1720296"/>
            <a:ext cx="13708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Identify potential 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DE08F5-0521-49D1-B116-62193638B08D}"/>
              </a:ext>
            </a:extLst>
          </p:cNvPr>
          <p:cNvSpPr txBox="1"/>
          <p:nvPr/>
        </p:nvSpPr>
        <p:spPr>
          <a:xfrm>
            <a:off x="9212217" y="671596"/>
            <a:ext cx="1335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Train models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BC0E71-5D15-4335-B3AE-192D0520B6CF}"/>
              </a:ext>
            </a:extLst>
          </p:cNvPr>
          <p:cNvSpPr txBox="1"/>
          <p:nvPr/>
        </p:nvSpPr>
        <p:spPr>
          <a:xfrm>
            <a:off x="10486146" y="1720296"/>
            <a:ext cx="13354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Validate / test models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F3AC5-EF65-452E-A34C-E0B725BBC45A}"/>
              </a:ext>
            </a:extLst>
          </p:cNvPr>
          <p:cNvSpPr txBox="1"/>
          <p:nvPr/>
        </p:nvSpPr>
        <p:spPr>
          <a:xfrm>
            <a:off x="6082640" y="3743123"/>
            <a:ext cx="1335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Deploy model(s)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0128FD-2D6A-47AF-970C-CF2C045581D9}"/>
              </a:ext>
            </a:extLst>
          </p:cNvPr>
          <p:cNvSpPr txBox="1"/>
          <p:nvPr/>
        </p:nvSpPr>
        <p:spPr>
          <a:xfrm>
            <a:off x="8383565" y="3825186"/>
            <a:ext cx="13354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Measure concept drift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DF90B8-DFD3-4707-AD83-ED3A2FECBB18}"/>
              </a:ext>
            </a:extLst>
          </p:cNvPr>
          <p:cNvSpPr txBox="1"/>
          <p:nvPr/>
        </p:nvSpPr>
        <p:spPr>
          <a:xfrm>
            <a:off x="7387477" y="4850090"/>
            <a:ext cx="13354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Analyze business impact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2DD9A8-19B0-496E-8819-CF65A890B64F}"/>
              </a:ext>
            </a:extLst>
          </p:cNvPr>
          <p:cNvSpPr txBox="1"/>
          <p:nvPr/>
        </p:nvSpPr>
        <p:spPr>
          <a:xfrm>
            <a:off x="4582979" y="4850090"/>
            <a:ext cx="1530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Measure impact on fairness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ADBEF-B4ED-41E4-9E58-D7DD8FFFD898}"/>
              </a:ext>
            </a:extLst>
          </p:cNvPr>
          <p:cNvSpPr txBox="1"/>
          <p:nvPr/>
        </p:nvSpPr>
        <p:spPr>
          <a:xfrm>
            <a:off x="3467472" y="3825186"/>
            <a:ext cx="1530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Identify potential attacks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E6CD4E-49AA-421A-BC2E-7AA7D3D200CF}"/>
              </a:ext>
            </a:extLst>
          </p:cNvPr>
          <p:cNvSpPr txBox="1"/>
          <p:nvPr/>
        </p:nvSpPr>
        <p:spPr>
          <a:xfrm>
            <a:off x="10323142" y="3633196"/>
            <a:ext cx="1661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Document decisions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1435D8-2DC0-4257-8E37-6764FD92F8F3}"/>
              </a:ext>
            </a:extLst>
          </p:cNvPr>
          <p:cNvSpPr txBox="1"/>
          <p:nvPr/>
        </p:nvSpPr>
        <p:spPr>
          <a:xfrm>
            <a:off x="10246946" y="5207541"/>
            <a:ext cx="18138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Report to stakeholders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973808-0699-4CDA-9A14-4A649BC676D3}"/>
              </a:ext>
            </a:extLst>
          </p:cNvPr>
          <p:cNvCxnSpPr>
            <a:cxnSpLocks/>
          </p:cNvCxnSpPr>
          <p:nvPr/>
        </p:nvCxnSpPr>
        <p:spPr>
          <a:xfrm flipH="1">
            <a:off x="1278899" y="617737"/>
            <a:ext cx="1" cy="9470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6CF12E-57CF-48AA-A67F-8292A0722076}"/>
              </a:ext>
            </a:extLst>
          </p:cNvPr>
          <p:cNvCxnSpPr/>
          <p:nvPr/>
        </p:nvCxnSpPr>
        <p:spPr>
          <a:xfrm flipH="1">
            <a:off x="1278899" y="2334193"/>
            <a:ext cx="1" cy="9470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F98B2B-05BB-4708-866F-3A49B96E0749}"/>
              </a:ext>
            </a:extLst>
          </p:cNvPr>
          <p:cNvCxnSpPr/>
          <p:nvPr/>
        </p:nvCxnSpPr>
        <p:spPr>
          <a:xfrm flipH="1">
            <a:off x="1278899" y="4050649"/>
            <a:ext cx="1" cy="9470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833180-6601-4390-9451-2A71463AEE79}"/>
              </a:ext>
            </a:extLst>
          </p:cNvPr>
          <p:cNvCxnSpPr>
            <a:cxnSpLocks/>
          </p:cNvCxnSpPr>
          <p:nvPr/>
        </p:nvCxnSpPr>
        <p:spPr>
          <a:xfrm>
            <a:off x="2368215" y="1976768"/>
            <a:ext cx="921740" cy="2479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5CC60A-D762-4B8B-B7F7-FC71D2CEEE26}"/>
              </a:ext>
            </a:extLst>
          </p:cNvPr>
          <p:cNvCxnSpPr>
            <a:cxnSpLocks/>
          </p:cNvCxnSpPr>
          <p:nvPr/>
        </p:nvCxnSpPr>
        <p:spPr>
          <a:xfrm flipV="1">
            <a:off x="4091235" y="1441037"/>
            <a:ext cx="510619" cy="4241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F756D9-21B2-4C13-9E65-4654584EE0B1}"/>
              </a:ext>
            </a:extLst>
          </p:cNvPr>
          <p:cNvCxnSpPr>
            <a:cxnSpLocks/>
          </p:cNvCxnSpPr>
          <p:nvPr/>
        </p:nvCxnSpPr>
        <p:spPr>
          <a:xfrm flipV="1">
            <a:off x="6618402" y="1441037"/>
            <a:ext cx="510619" cy="4241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34F5D8-C305-4F56-B5A3-8E511DC40EE0}"/>
              </a:ext>
            </a:extLst>
          </p:cNvPr>
          <p:cNvCxnSpPr>
            <a:cxnSpLocks/>
          </p:cNvCxnSpPr>
          <p:nvPr/>
        </p:nvCxnSpPr>
        <p:spPr>
          <a:xfrm flipV="1">
            <a:off x="9145569" y="1441037"/>
            <a:ext cx="510619" cy="4241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03C57A-CE9C-4587-92C6-67FDDB89FAAA}"/>
              </a:ext>
            </a:extLst>
          </p:cNvPr>
          <p:cNvCxnSpPr>
            <a:cxnSpLocks/>
          </p:cNvCxnSpPr>
          <p:nvPr/>
        </p:nvCxnSpPr>
        <p:spPr>
          <a:xfrm rot="5400000" flipV="1">
            <a:off x="5271156" y="1480314"/>
            <a:ext cx="510619" cy="4241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DB408E-EDF1-4740-B388-1EE7FEF5681C}"/>
              </a:ext>
            </a:extLst>
          </p:cNvPr>
          <p:cNvCxnSpPr>
            <a:cxnSpLocks/>
          </p:cNvCxnSpPr>
          <p:nvPr/>
        </p:nvCxnSpPr>
        <p:spPr>
          <a:xfrm rot="5400000" flipV="1">
            <a:off x="7623927" y="1480314"/>
            <a:ext cx="510619" cy="4241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D26E96-E247-4CE6-B589-37E2E8706F8F}"/>
              </a:ext>
            </a:extLst>
          </p:cNvPr>
          <p:cNvCxnSpPr>
            <a:cxnSpLocks/>
          </p:cNvCxnSpPr>
          <p:nvPr/>
        </p:nvCxnSpPr>
        <p:spPr>
          <a:xfrm rot="5400000" flipV="1">
            <a:off x="10033260" y="1480314"/>
            <a:ext cx="510619" cy="4241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2DEF57-58DA-470A-BDE1-7C3C6E94962C}"/>
              </a:ext>
            </a:extLst>
          </p:cNvPr>
          <p:cNvCxnSpPr>
            <a:cxnSpLocks/>
          </p:cNvCxnSpPr>
          <p:nvPr/>
        </p:nvCxnSpPr>
        <p:spPr>
          <a:xfrm flipH="1">
            <a:off x="7387477" y="2733773"/>
            <a:ext cx="3187829" cy="12119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A1530-B223-4646-81C2-65B01ACE5935}"/>
              </a:ext>
            </a:extLst>
          </p:cNvPr>
          <p:cNvCxnSpPr>
            <a:cxnSpLocks/>
          </p:cNvCxnSpPr>
          <p:nvPr/>
        </p:nvCxnSpPr>
        <p:spPr>
          <a:xfrm>
            <a:off x="11146286" y="2838472"/>
            <a:ext cx="15189" cy="7845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7AEE77-98DE-4B58-860D-1E3E36D67E36}"/>
              </a:ext>
            </a:extLst>
          </p:cNvPr>
          <p:cNvCxnSpPr>
            <a:cxnSpLocks/>
          </p:cNvCxnSpPr>
          <p:nvPr/>
        </p:nvCxnSpPr>
        <p:spPr>
          <a:xfrm>
            <a:off x="11146286" y="4412817"/>
            <a:ext cx="15189" cy="7845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FC25B8C-8AA7-4EC5-91F9-BB5D487B2215}"/>
              </a:ext>
            </a:extLst>
          </p:cNvPr>
          <p:cNvSpPr txBox="1"/>
          <p:nvPr/>
        </p:nvSpPr>
        <p:spPr>
          <a:xfrm>
            <a:off x="2783534" y="8436"/>
            <a:ext cx="14230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Model attackers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55B29B-6720-484E-A3C8-98D8031D1584}"/>
              </a:ext>
            </a:extLst>
          </p:cNvPr>
          <p:cNvCxnSpPr>
            <a:cxnSpLocks/>
          </p:cNvCxnSpPr>
          <p:nvPr/>
        </p:nvCxnSpPr>
        <p:spPr>
          <a:xfrm>
            <a:off x="2277544" y="414085"/>
            <a:ext cx="625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1A8D0D9-A73E-4179-A505-529276AB95EF}"/>
              </a:ext>
            </a:extLst>
          </p:cNvPr>
          <p:cNvGrpSpPr/>
          <p:nvPr/>
        </p:nvGrpSpPr>
        <p:grpSpPr>
          <a:xfrm rot="21353127">
            <a:off x="7424121" y="4023952"/>
            <a:ext cx="986157" cy="438065"/>
            <a:chOff x="7424121" y="4259626"/>
            <a:chExt cx="986157" cy="438065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9BB35C8-EE40-41DF-A230-BC6F3DFF7BA0}"/>
                </a:ext>
              </a:extLst>
            </p:cNvPr>
            <p:cNvCxnSpPr>
              <a:cxnSpLocks/>
            </p:cNvCxnSpPr>
            <p:nvPr/>
          </p:nvCxnSpPr>
          <p:spPr>
            <a:xfrm>
              <a:off x="7488538" y="4259626"/>
              <a:ext cx="921740" cy="24795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5FB22AF-5EEB-474C-AA9E-9A711FB0B25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424121" y="4449733"/>
              <a:ext cx="921740" cy="24795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E491177-60F3-4EF3-A961-DE1EE9D8C689}"/>
              </a:ext>
            </a:extLst>
          </p:cNvPr>
          <p:cNvGrpSpPr/>
          <p:nvPr/>
        </p:nvGrpSpPr>
        <p:grpSpPr>
          <a:xfrm rot="2068216">
            <a:off x="6655795" y="4694869"/>
            <a:ext cx="986157" cy="438065"/>
            <a:chOff x="6699831" y="4449732"/>
            <a:chExt cx="986157" cy="438065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61FB7CA-285B-41C9-85EE-8098176A4A30}"/>
                </a:ext>
              </a:extLst>
            </p:cNvPr>
            <p:cNvCxnSpPr>
              <a:cxnSpLocks/>
            </p:cNvCxnSpPr>
            <p:nvPr/>
          </p:nvCxnSpPr>
          <p:spPr>
            <a:xfrm>
              <a:off x="6764248" y="4449732"/>
              <a:ext cx="921740" cy="24795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DE596B3-C84E-49C7-B98B-42B661428DA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99831" y="4639839"/>
              <a:ext cx="921740" cy="24795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9F1E9DC-C273-4EE9-B76C-8A425B440CDB}"/>
              </a:ext>
            </a:extLst>
          </p:cNvPr>
          <p:cNvGrpSpPr/>
          <p:nvPr/>
        </p:nvGrpSpPr>
        <p:grpSpPr>
          <a:xfrm rot="7070717">
            <a:off x="5799526" y="4694869"/>
            <a:ext cx="986157" cy="438065"/>
            <a:chOff x="6699831" y="4449732"/>
            <a:chExt cx="986157" cy="438065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B2ED7E7-FDCE-497B-82AB-7427C7BC5A61}"/>
                </a:ext>
              </a:extLst>
            </p:cNvPr>
            <p:cNvCxnSpPr>
              <a:cxnSpLocks/>
            </p:cNvCxnSpPr>
            <p:nvPr/>
          </p:nvCxnSpPr>
          <p:spPr>
            <a:xfrm>
              <a:off x="6764248" y="4449732"/>
              <a:ext cx="921740" cy="24795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43C46FC-7AB2-4146-8156-3D1B3353C8C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99831" y="4639839"/>
              <a:ext cx="921740" cy="24795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BA8A936-5962-4FE6-99B6-0AD3C766304C}"/>
              </a:ext>
            </a:extLst>
          </p:cNvPr>
          <p:cNvGrpSpPr/>
          <p:nvPr/>
        </p:nvGrpSpPr>
        <p:grpSpPr>
          <a:xfrm rot="20156741">
            <a:off x="5012434" y="4025522"/>
            <a:ext cx="986157" cy="438065"/>
            <a:chOff x="7424121" y="4259626"/>
            <a:chExt cx="986157" cy="438065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DE67E08-9EC6-47D0-B666-0426CDA2F2F0}"/>
                </a:ext>
              </a:extLst>
            </p:cNvPr>
            <p:cNvCxnSpPr>
              <a:cxnSpLocks/>
            </p:cNvCxnSpPr>
            <p:nvPr/>
          </p:nvCxnSpPr>
          <p:spPr>
            <a:xfrm>
              <a:off x="7488538" y="4259626"/>
              <a:ext cx="921740" cy="24795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1AE069D-0655-4F21-815D-C47187FDB47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424121" y="4449733"/>
              <a:ext cx="921740" cy="24795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557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64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</vt:lpstr>
      <vt:lpstr>Office Theme</vt:lpstr>
      <vt:lpstr>2_Office Theme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Kolber</dc:creator>
  <cp:lastModifiedBy>Blase Ur</cp:lastModifiedBy>
  <cp:revision>94</cp:revision>
  <cp:lastPrinted>2019-10-22T16:35:22Z</cp:lastPrinted>
  <dcterms:created xsi:type="dcterms:W3CDTF">2019-10-07T15:32:39Z</dcterms:created>
  <dcterms:modified xsi:type="dcterms:W3CDTF">2021-02-08T15:59:27Z</dcterms:modified>
</cp:coreProperties>
</file>