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4"/>
  </p:notesMasterIdLst>
  <p:sldIdLst>
    <p:sldId id="285" r:id="rId3"/>
    <p:sldId id="2601" r:id="rId4"/>
    <p:sldId id="333" r:id="rId5"/>
    <p:sldId id="323" r:id="rId6"/>
    <p:sldId id="403" r:id="rId7"/>
    <p:sldId id="458" r:id="rId8"/>
    <p:sldId id="463" r:id="rId9"/>
    <p:sldId id="460" r:id="rId10"/>
    <p:sldId id="578" r:id="rId11"/>
    <p:sldId id="330" r:id="rId12"/>
    <p:sldId id="26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4686"/>
  </p:normalViewPr>
  <p:slideViewPr>
    <p:cSldViewPr snapToGrid="0" snapToObjects="1">
      <p:cViewPr varScale="1">
        <p:scale>
          <a:sx n="155" d="100"/>
          <a:sy n="15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architecture of </a:t>
            </a:r>
            <a:r>
              <a:rPr lang="en-US"/>
              <a:t>the Internet </a:t>
            </a:r>
            <a:r>
              <a:rPr lang="en-US" dirty="0"/>
              <a:t>and the mechanics of networked communications </a:t>
            </a:r>
          </a:p>
          <a:p>
            <a:r>
              <a:rPr lang="en-US" dirty="0"/>
              <a:t>Acquire and represent data for modeling and analysis</a:t>
            </a:r>
          </a:p>
          <a:p>
            <a:r>
              <a:rPr lang="en-US" dirty="0"/>
              <a:t>Implement simple supervised machine-learning models for cybersecurity applications</a:t>
            </a:r>
          </a:p>
          <a:p>
            <a:r>
              <a:rPr lang="en-US" dirty="0"/>
              <a:t>Analyze network traffic using unsupervised learning techniques, such as PCA and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4" y="157291"/>
            <a:ext cx="2823826" cy="1515506"/>
            <a:chOff x="2119974" y="316759"/>
            <a:chExt cx="2823826" cy="20150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4" y="1084064"/>
              <a:ext cx="2823826" cy="1247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4727" y="442240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BC92F-D59C-1742-B77A-54E4075E2388}"/>
              </a:ext>
            </a:extLst>
          </p:cNvPr>
          <p:cNvGrpSpPr/>
          <p:nvPr/>
        </p:nvGrpSpPr>
        <p:grpSpPr>
          <a:xfrm>
            <a:off x="1559625" y="1657349"/>
            <a:ext cx="3916680" cy="1771651"/>
            <a:chOff x="2537460" y="1268729"/>
            <a:chExt cx="2240280" cy="1771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5C2FE-563E-E94F-A187-2447E6D11539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1: “Statistical Modeling”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7FEC2-35C6-3F4E-86BC-354E38BBD25F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Foundations of ML and Data Science for Cybersecurity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397C2-C1AC-8443-BCC8-B3192F1DB1B1}"/>
              </a:ext>
            </a:extLst>
          </p:cNvPr>
          <p:cNvGrpSpPr/>
          <p:nvPr/>
        </p:nvGrpSpPr>
        <p:grpSpPr>
          <a:xfrm>
            <a:off x="6554535" y="1657349"/>
            <a:ext cx="3916680" cy="1771651"/>
            <a:chOff x="2537460" y="1268729"/>
            <a:chExt cx="2240280" cy="1771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9C000-4AF2-B84F-A9A4-EF6101B3B9D3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2: “Data Collection/ Representation”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ED732-D656-D049-9465-79E32B5BD2A4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Data-Driven Network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65D56-7EF5-2842-AF2B-077507BB97C1}"/>
              </a:ext>
            </a:extLst>
          </p:cNvPr>
          <p:cNvGrpSpPr/>
          <p:nvPr/>
        </p:nvGrpSpPr>
        <p:grpSpPr>
          <a:xfrm>
            <a:off x="1559625" y="3794761"/>
            <a:ext cx="3916680" cy="1771650"/>
            <a:chOff x="2537460" y="1268730"/>
            <a:chExt cx="2240280" cy="177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974E87-8022-CF42-8E3C-774FC4A88BE8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3: “Attacks and Defenses”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FD43F6-9BE7-0841-BB40-A797A3AD7D72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Machine Learning in the Presence of Adversaries in Security Applications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18057-F666-7A42-A6F2-06CB66711196}"/>
              </a:ext>
            </a:extLst>
          </p:cNvPr>
          <p:cNvGrpSpPr/>
          <p:nvPr/>
        </p:nvGrpSpPr>
        <p:grpSpPr>
          <a:xfrm>
            <a:off x="6554535" y="3794761"/>
            <a:ext cx="3916680" cy="1771650"/>
            <a:chOff x="2537460" y="1268730"/>
            <a:chExt cx="2240280" cy="1771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551CF4-0BF6-4C4F-B693-39C16C4CA730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4: “Deployment”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87592-0BEC-5040-98CF-FEB6C4B44CDB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469</Words>
  <Application>Microsoft Macintosh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PowerPoint Presentation</vt:lpstr>
      <vt:lpstr>Where Are We?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17</cp:revision>
  <dcterms:created xsi:type="dcterms:W3CDTF">2020-10-05T15:25:46Z</dcterms:created>
  <dcterms:modified xsi:type="dcterms:W3CDTF">2021-02-22T14:59:56Z</dcterms:modified>
</cp:coreProperties>
</file>