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333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F0000"/>
    <a:srgbClr val="002B3B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/>
    <p:restoredTop sz="78362"/>
  </p:normalViewPr>
  <p:slideViewPr>
    <p:cSldViewPr snapToGrid="0" snapToObjects="1">
      <p:cViewPr varScale="1">
        <p:scale>
          <a:sx n="101" d="100"/>
          <a:sy n="101" d="100"/>
        </p:scale>
        <p:origin x="1384" y="19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selection flowchart</a:t>
            </a:r>
          </a:p>
          <a:p>
            <a:r>
              <a:rPr lang="en-US" dirty="0"/>
              <a:t>Nick: </a:t>
            </a:r>
            <a:r>
              <a:rPr lang="en-US" dirty="0" err="1"/>
              <a:t>flowchat</a:t>
            </a:r>
            <a:r>
              <a:rPr lang="en-US" dirty="0"/>
              <a:t>; not mutual exclusive; classical models could be more accurate</a:t>
            </a:r>
          </a:p>
          <a:p>
            <a:r>
              <a:rPr lang="en-US" dirty="0"/>
              <a:t>Model selection flowchart from other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0CAF1-AA54-224C-BFE3-B6A47DA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1C523C-3362-F240-BBB0-DFACCA44370D}"/>
              </a:ext>
            </a:extLst>
          </p:cNvPr>
          <p:cNvGrpSpPr/>
          <p:nvPr/>
        </p:nvGrpSpPr>
        <p:grpSpPr>
          <a:xfrm>
            <a:off x="2914650" y="102552"/>
            <a:ext cx="8439912" cy="1069809"/>
            <a:chOff x="2537460" y="1600200"/>
            <a:chExt cx="2240280" cy="7772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D621D-D75E-4742-A1AF-7D7B4B34F380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Machine Learning Models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BB009-4AC1-5442-AFC6-1B971FE54A54}"/>
                </a:ext>
              </a:extLst>
            </p:cNvPr>
            <p:cNvSpPr/>
            <p:nvPr/>
          </p:nvSpPr>
          <p:spPr>
            <a:xfrm>
              <a:off x="2537460" y="1988821"/>
              <a:ext cx="1207634" cy="3886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“Classical ML models”: Statistical Modeling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FE76E-D6E8-734B-AD9F-5F2CFE8FEFD8}"/>
              </a:ext>
            </a:extLst>
          </p:cNvPr>
          <p:cNvSpPr/>
          <p:nvPr/>
        </p:nvSpPr>
        <p:spPr>
          <a:xfrm>
            <a:off x="7518436" y="637455"/>
            <a:ext cx="3836125" cy="534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“Deep models”: Representation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82D51-D1D8-F749-81C1-5B2D20C6DCFF}"/>
              </a:ext>
            </a:extLst>
          </p:cNvPr>
          <p:cNvSpPr/>
          <p:nvPr/>
        </p:nvSpPr>
        <p:spPr>
          <a:xfrm>
            <a:off x="458832" y="102550"/>
            <a:ext cx="2401607" cy="106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Selection Criteria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5116C-F606-6D46-9671-A720C9349966}"/>
              </a:ext>
            </a:extLst>
          </p:cNvPr>
          <p:cNvSpPr/>
          <p:nvPr/>
        </p:nvSpPr>
        <p:spPr>
          <a:xfrm>
            <a:off x="2914650" y="1286246"/>
            <a:ext cx="965974" cy="421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 / DT / SVM / NB 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1326C-4F39-B649-A43F-E4B5424FF1CC}"/>
              </a:ext>
            </a:extLst>
          </p:cNvPr>
          <p:cNvSpPr/>
          <p:nvPr/>
        </p:nvSpPr>
        <p:spPr>
          <a:xfrm>
            <a:off x="3980122" y="1256495"/>
            <a:ext cx="840920" cy="421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/ GMM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5D5FD-8FA4-224D-A7F5-D5D8F9952BCF}"/>
              </a:ext>
            </a:extLst>
          </p:cNvPr>
          <p:cNvSpPr/>
          <p:nvPr/>
        </p:nvSpPr>
        <p:spPr>
          <a:xfrm>
            <a:off x="455236" y="5122173"/>
            <a:ext cx="2349136" cy="383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Massive training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6BBEC1-8AA7-DB4F-8269-4982CB1DE4BF}"/>
              </a:ext>
            </a:extLst>
          </p:cNvPr>
          <p:cNvSpPr/>
          <p:nvPr/>
        </p:nvSpPr>
        <p:spPr>
          <a:xfrm>
            <a:off x="466016" y="2505972"/>
            <a:ext cx="2345541" cy="342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27B16-8182-3649-B845-DCBCDE3EDB59}"/>
              </a:ext>
            </a:extLst>
          </p:cNvPr>
          <p:cNvSpPr/>
          <p:nvPr/>
        </p:nvSpPr>
        <p:spPr>
          <a:xfrm>
            <a:off x="458832" y="3385708"/>
            <a:ext cx="2352726" cy="362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D72B04-8ED7-424D-81FA-714A22ADFECD}"/>
              </a:ext>
            </a:extLst>
          </p:cNvPr>
          <p:cNvSpPr/>
          <p:nvPr/>
        </p:nvSpPr>
        <p:spPr>
          <a:xfrm>
            <a:off x="466016" y="2899672"/>
            <a:ext cx="2349136" cy="435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5FC41C-5C8D-DE47-B999-42BB2E74129E}"/>
              </a:ext>
            </a:extLst>
          </p:cNvPr>
          <p:cNvSpPr/>
          <p:nvPr/>
        </p:nvSpPr>
        <p:spPr>
          <a:xfrm>
            <a:off x="458831" y="4683710"/>
            <a:ext cx="2352726" cy="388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14DF4D-7FB9-934B-8DA6-4B47756FF54F}"/>
              </a:ext>
            </a:extLst>
          </p:cNvPr>
          <p:cNvSpPr/>
          <p:nvPr/>
        </p:nvSpPr>
        <p:spPr>
          <a:xfrm>
            <a:off x="458831" y="4222200"/>
            <a:ext cx="2345541" cy="41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Adversarial resistance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4138B-E743-704F-9047-349005EECB79}"/>
              </a:ext>
            </a:extLst>
          </p:cNvPr>
          <p:cNvSpPr/>
          <p:nvPr/>
        </p:nvSpPr>
        <p:spPr>
          <a:xfrm>
            <a:off x="458831" y="3783737"/>
            <a:ext cx="2352726" cy="388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D04EDE-D1D9-9C45-B100-802028A4956A}"/>
              </a:ext>
            </a:extLst>
          </p:cNvPr>
          <p:cNvSpPr/>
          <p:nvPr/>
        </p:nvSpPr>
        <p:spPr>
          <a:xfrm>
            <a:off x="462420" y="2044116"/>
            <a:ext cx="2352727" cy="40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Acquisition cost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718014-9150-5742-A110-98AD6C731A32}"/>
              </a:ext>
            </a:extLst>
          </p:cNvPr>
          <p:cNvSpPr/>
          <p:nvPr/>
        </p:nvSpPr>
        <p:spPr>
          <a:xfrm>
            <a:off x="455236" y="5560246"/>
            <a:ext cx="10899325" cy="41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Outlook: Auto ML (Selecting ML models by optimizing automatic evaluation metric)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9650C-0B9C-ED45-926E-DCFE9A2C8921}"/>
              </a:ext>
            </a:extLst>
          </p:cNvPr>
          <p:cNvSpPr/>
          <p:nvPr/>
        </p:nvSpPr>
        <p:spPr>
          <a:xfrm>
            <a:off x="7522827" y="1286244"/>
            <a:ext cx="3831733" cy="534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/ LSTM …</a:t>
            </a:r>
          </a:p>
        </p:txBody>
      </p:sp>
    </p:spTree>
    <p:extLst>
      <p:ext uri="{BB962C8B-B14F-4D97-AF65-F5344CB8AC3E}">
        <p14:creationId xmlns:p14="http://schemas.microsoft.com/office/powerpoint/2010/main" val="96794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86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Office Theme</vt:lpstr>
      <vt:lpstr>2_Office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215</cp:revision>
  <cp:lastPrinted>2019-10-22T16:35:22Z</cp:lastPrinted>
  <dcterms:created xsi:type="dcterms:W3CDTF">2019-10-07T15:32:39Z</dcterms:created>
  <dcterms:modified xsi:type="dcterms:W3CDTF">2021-02-15T17:09:20Z</dcterms:modified>
</cp:coreProperties>
</file>