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76" r:id="rId2"/>
  </p:sldMasterIdLst>
  <p:notesMasterIdLst>
    <p:notesMasterId r:id="rId12"/>
  </p:notesMasterIdLst>
  <p:sldIdLst>
    <p:sldId id="2602" r:id="rId3"/>
    <p:sldId id="2610" r:id="rId4"/>
    <p:sldId id="2611" r:id="rId5"/>
    <p:sldId id="2612" r:id="rId6"/>
    <p:sldId id="2613" r:id="rId7"/>
    <p:sldId id="2614" r:id="rId8"/>
    <p:sldId id="2606" r:id="rId9"/>
    <p:sldId id="2595" r:id="rId10"/>
    <p:sldId id="26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83572-DABC-CB47-8E98-F4B982F59C9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D812-2A62-434E-B401-B9DFC63D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c746a26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c746a26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2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57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8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68894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2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3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644930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80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4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8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47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2569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2910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Linear and Logistic Regression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76088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838200" y="347472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Examples of Supervised Learning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27656-EE3E-6F4E-8038-CCD19BE4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Models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Linear regression: </a:t>
            </a:r>
            <a:r>
              <a:rPr lang="en-US" dirty="0"/>
              <a:t>Predictions of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Logistic regression: </a:t>
            </a:r>
            <a:r>
              <a:rPr lang="en-US" dirty="0"/>
              <a:t>Binary classification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Support vector machines: </a:t>
            </a:r>
            <a:r>
              <a:rPr lang="en-US" dirty="0"/>
              <a:t>Multi-class classification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Tree-Based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boosted trees</a:t>
            </a:r>
          </a:p>
          <a:p>
            <a:pPr lvl="1"/>
            <a:endParaRPr lang="en-US" dirty="0"/>
          </a:p>
          <a:p>
            <a:r>
              <a:rPr lang="en-US" dirty="0"/>
              <a:t>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8711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4733E-44E1-C842-B8E5-9714A067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E176D-4F14-ED43-9C78-4649A6D5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3" y="0"/>
            <a:ext cx="9726190" cy="59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3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9BAD9-9815-C645-A56D-9B8F224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4621A-8C4D-ED45-9971-0D8AC9A4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08" y="365125"/>
            <a:ext cx="9223674" cy="54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2F89F-48EA-FE4A-8718-7AA96B4B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B4070-999A-334F-8779-96224D07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30" y="112064"/>
            <a:ext cx="6081520" cy="57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9013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231A48-87BC-4F47-AC07-58C86D362A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72FC6C-7AAF-6F4F-BC75-6BEFB8A7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BDECB-7644-1942-97F5-FF576B70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FBCD-E611-534D-B032-D5131A1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5E989-39A2-6E44-B48D-51831C64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" y="0"/>
            <a:ext cx="11403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1488-864B-9C4E-9F5A-E546250C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151E3-B2DB-2047-9CB2-AFBBF6AA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443470"/>
            <a:ext cx="6934200" cy="447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817DB-FB27-364E-9667-C8DFBA14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470"/>
            <a:ext cx="7277100" cy="472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7E1EB-CA7E-A448-8E32-45412F740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31" y="3202170"/>
            <a:ext cx="6328719" cy="2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98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57</Words>
  <Application>Microsoft Macintosh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Examples of Supervised Learning</vt:lpstr>
      <vt:lpstr>LINEAR REgression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4</cp:revision>
  <dcterms:created xsi:type="dcterms:W3CDTF">2020-10-19T14:42:48Z</dcterms:created>
  <dcterms:modified xsi:type="dcterms:W3CDTF">2020-10-19T14:49:55Z</dcterms:modified>
</cp:coreProperties>
</file>