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0"/>
  </p:notesMasterIdLst>
  <p:handoutMasterIdLst>
    <p:handoutMasterId r:id="rId11"/>
  </p:handoutMasterIdLst>
  <p:sldIdLst>
    <p:sldId id="285" r:id="rId4"/>
    <p:sldId id="341" r:id="rId5"/>
    <p:sldId id="303" r:id="rId6"/>
    <p:sldId id="296" r:id="rId7"/>
    <p:sldId id="342" r:id="rId8"/>
    <p:sldId id="343" r:id="rId9"/>
  </p:sldIdLst>
  <p:sldSz cx="12192000" cy="6858000"/>
  <p:notesSz cx="6858000" cy="9144000"/>
  <p:embeddedFontLst>
    <p:embeddedFont>
      <p:font typeface="Adobe Garamond Pro" panose="02020502060506020403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6"/>
    <p:restoredTop sz="94701"/>
  </p:normalViewPr>
  <p:slideViewPr>
    <p:cSldViewPr snapToGrid="0" snapToObjects="1">
      <p:cViewPr varScale="1">
        <p:scale>
          <a:sx n="68" d="100"/>
          <a:sy n="68" d="100"/>
        </p:scale>
        <p:origin x="728" y="5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0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4.8: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marL="9144" algn="l">
              <a:lnSpc>
                <a:spcPct val="100000"/>
              </a:lnSpc>
            </a:pPr>
            <a:r>
              <a:rPr lang="en-US" sz="3600" b="0" i="0" dirty="0">
                <a:latin typeface="Arial" panose="020B0604020202020204" pitchFamily="34" charset="0"/>
                <a:cs typeface="Arial" panose="020B0604020202020204" pitchFamily="34" charset="0"/>
              </a:rPr>
              <a:t>ML Cybersecurity in the Field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6A7E67-1463-4B8A-ADF1-9E23CEF7D86E}"/>
              </a:ext>
            </a:extLst>
          </p:cNvPr>
          <p:cNvSpPr/>
          <p:nvPr/>
        </p:nvSpPr>
        <p:spPr>
          <a:xfrm>
            <a:off x="8992067" y="2906839"/>
            <a:ext cx="2650031" cy="21294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AD478-9FAA-4DAC-8BF5-50B23C1895DD}"/>
              </a:ext>
            </a:extLst>
          </p:cNvPr>
          <p:cNvSpPr txBox="1"/>
          <p:nvPr/>
        </p:nvSpPr>
        <p:spPr>
          <a:xfrm>
            <a:off x="9747234" y="22973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0CBA686-1315-4A3A-9D6F-E466A49A50E8}"/>
              </a:ext>
            </a:extLst>
          </p:cNvPr>
          <p:cNvSpPr/>
          <p:nvPr/>
        </p:nvSpPr>
        <p:spPr>
          <a:xfrm rot="-5400000">
            <a:off x="10179249" y="1667840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5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521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Costs of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(and computation) needed to train a model</a:t>
            </a:r>
          </a:p>
          <a:p>
            <a:r>
              <a:rPr lang="en-US" dirty="0"/>
              <a:t>Time (and computation) needed to classify a data instance</a:t>
            </a:r>
          </a:p>
          <a:p>
            <a:pPr lvl="1"/>
            <a:r>
              <a:rPr lang="en-US" dirty="0"/>
              <a:t>Be very wary about latency at peak load</a:t>
            </a:r>
          </a:p>
          <a:p>
            <a:r>
              <a:rPr lang="en-US" dirty="0"/>
              <a:t>Where is classification occurring?</a:t>
            </a:r>
          </a:p>
          <a:p>
            <a:pPr lvl="1"/>
            <a:r>
              <a:rPr lang="en-US" dirty="0"/>
              <a:t>Client-side computation usually should not be trusted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data can change over time</a:t>
            </a:r>
          </a:p>
          <a:p>
            <a:pPr lvl="1"/>
            <a:r>
              <a:rPr lang="en-US" dirty="0"/>
              <a:t>Your model may become inaccurate for your input data</a:t>
            </a:r>
          </a:p>
          <a:p>
            <a:r>
              <a:rPr lang="en-US" dirty="0"/>
              <a:t>Your decision function can also change over time</a:t>
            </a:r>
          </a:p>
          <a:p>
            <a:pPr lvl="1"/>
            <a:r>
              <a:rPr lang="en-US" dirty="0"/>
              <a:t>The data labels themselves for old data might need to change!</a:t>
            </a:r>
          </a:p>
          <a:p>
            <a:r>
              <a:rPr lang="en-US" dirty="0"/>
              <a:t>Both cases typically necessitate retraining, as well as additional data labeling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8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if </a:t>
            </a:r>
            <a:r>
              <a:rPr lang="en-US" b="1" dirty="0"/>
              <a:t>data subjects are misclassified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range of specific consequences of a misclassification?</a:t>
            </a:r>
          </a:p>
          <a:p>
            <a:pPr lvl="1"/>
            <a:r>
              <a:rPr lang="en-US" dirty="0"/>
              <a:t>What is their recourse? Are they referred to the help desk?</a:t>
            </a:r>
          </a:p>
          <a:p>
            <a:pPr lvl="1"/>
            <a:r>
              <a:rPr lang="en-US" dirty="0"/>
              <a:t>Will you lose them as a customer?</a:t>
            </a:r>
          </a:p>
          <a:p>
            <a:r>
              <a:rPr lang="en-US" dirty="0"/>
              <a:t>What happens if </a:t>
            </a:r>
            <a:r>
              <a:rPr lang="en-US" b="1" dirty="0"/>
              <a:t>attacks </a:t>
            </a:r>
            <a:r>
              <a:rPr lang="en-US" dirty="0"/>
              <a:t>are identified?</a:t>
            </a:r>
          </a:p>
          <a:p>
            <a:r>
              <a:rPr lang="en-US" dirty="0"/>
              <a:t>What happens if </a:t>
            </a:r>
            <a:r>
              <a:rPr lang="en-US" b="1" dirty="0"/>
              <a:t>attacks </a:t>
            </a:r>
            <a:r>
              <a:rPr lang="en-US" dirty="0"/>
              <a:t>are not identified?</a:t>
            </a:r>
          </a:p>
          <a:p>
            <a:pPr lvl="1"/>
            <a:r>
              <a:rPr lang="en-US" dirty="0"/>
              <a:t>Strategies for defense in depth</a:t>
            </a:r>
          </a:p>
          <a:p>
            <a:r>
              <a:rPr lang="en-US" dirty="0"/>
              <a:t>What are the reputational impacts on your organization?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254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Garamond Pro</vt:lpstr>
      <vt:lpstr>Arial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Key Considerations</vt:lpstr>
      <vt:lpstr>Computational Costs of a Model</vt:lpstr>
      <vt:lpstr>Model Drift</vt:lpstr>
      <vt:lpstr>Impact on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113</cp:revision>
  <cp:lastPrinted>2019-10-22T16:35:22Z</cp:lastPrinted>
  <dcterms:created xsi:type="dcterms:W3CDTF">2019-10-07T15:32:39Z</dcterms:created>
  <dcterms:modified xsi:type="dcterms:W3CDTF">2021-04-13T22:06:10Z</dcterms:modified>
</cp:coreProperties>
</file>