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</p:sldMasterIdLst>
  <p:notesMasterIdLst>
    <p:notesMasterId r:id="rId12"/>
  </p:notesMasterIdLst>
  <p:sldIdLst>
    <p:sldId id="285" r:id="rId3"/>
    <p:sldId id="323" r:id="rId4"/>
    <p:sldId id="403" r:id="rId5"/>
    <p:sldId id="458" r:id="rId6"/>
    <p:sldId id="463" r:id="rId7"/>
    <p:sldId id="460" r:id="rId8"/>
    <p:sldId id="578" r:id="rId9"/>
    <p:sldId id="330" r:id="rId10"/>
    <p:sldId id="26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8"/>
    <p:restoredTop sz="94686"/>
  </p:normalViewPr>
  <p:slideViewPr>
    <p:cSldViewPr snapToGrid="0" snapToObjects="1">
      <p:cViewPr varScale="1">
        <p:scale>
          <a:sx n="155" d="100"/>
          <a:sy n="155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ABA4F-8584-FC4D-A7FB-0E68FC6C51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2617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22397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0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Applications of ML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in Security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41436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17024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97D5-A560-B243-8187-AAF51EC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Cybersecurity Problems </a:t>
            </a:r>
            <a:br>
              <a:rPr lang="en-US" dirty="0"/>
            </a:br>
            <a:r>
              <a:rPr lang="en-US" dirty="0"/>
              <a:t>Involve Large-Scale Predictive Analytics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6A3F4EC4-81E0-3A48-A9F8-7753A4357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  <p:extLst>
      <p:ext uri="{BB962C8B-B14F-4D97-AF65-F5344CB8AC3E}">
        <p14:creationId xmlns:p14="http://schemas.microsoft.com/office/powerpoint/2010/main" val="7161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E910-1D24-B74B-BE67-63B83F4C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Application-Layer </a:t>
            </a:r>
            <a:r>
              <a:rPr lang="en-US" dirty="0" err="1"/>
              <a:t>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8DA4-9DBA-8843-BF33-CC132E78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1"/>
                </a:solidFill>
              </a:rPr>
              <a:t>Conventional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Volumetric</a:t>
            </a:r>
          </a:p>
          <a:p>
            <a:pPr lvl="1"/>
            <a:r>
              <a:rPr lang="en-US" altLang="en-US" dirty="0"/>
              <a:t>Send high volumes of traffic towards victim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Modern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Application-layer, low-volume</a:t>
            </a:r>
          </a:p>
          <a:p>
            <a:pPr lvl="1"/>
            <a:r>
              <a:rPr lang="en-US" altLang="en-US" dirty="0"/>
              <a:t>Exploit network traffic that can consume an </a:t>
            </a:r>
            <a:r>
              <a:rPr lang="en-US" altLang="en-US" dirty="0" err="1"/>
              <a:t>aysmmetric</a:t>
            </a:r>
            <a:r>
              <a:rPr lang="en-US" altLang="en-US" dirty="0"/>
              <a:t> amount of resources</a:t>
            </a:r>
          </a:p>
          <a:p>
            <a:pPr lvl="1"/>
            <a:r>
              <a:rPr lang="en-US" altLang="en-US" dirty="0"/>
              <a:t>SSL handshakes, DNS traffic (“amplification attacks”), Database operations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Challenge</a:t>
            </a:r>
            <a:r>
              <a:rPr lang="en-US" altLang="en-US" b="1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Simply counting traffic volumes will not suffice.</a:t>
            </a:r>
          </a:p>
        </p:txBody>
      </p:sp>
    </p:spTree>
    <p:extLst>
      <p:ext uri="{BB962C8B-B14F-4D97-AF65-F5344CB8AC3E}">
        <p14:creationId xmlns:p14="http://schemas.microsoft.com/office/powerpoint/2010/main" val="356613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F78A-729E-644E-AAFE-E9E5E4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E2A2-5EBC-DC4E-A0E4-5EA44CD9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Goal:</a:t>
            </a:r>
            <a:r>
              <a:rPr lang="en-US" altLang="en-US" sz="2600" dirty="0"/>
              <a:t> Automated rule provisioning, automation, optimization</a:t>
            </a:r>
            <a:br>
              <a:rPr lang="en-US" altLang="en-US" sz="2600" dirty="0"/>
            </a:b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Machine Learning Capabilities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Clustering techniques can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common idioms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Traffic analysis can help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“dead code”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Time-dependent dataset analysis can </a:t>
            </a:r>
            <a:r>
              <a:rPr lang="en-US" altLang="en-US" sz="2200" b="1" dirty="0">
                <a:solidFill>
                  <a:schemeClr val="accent1"/>
                </a:solidFill>
              </a:rPr>
              <a:t>predict</a:t>
            </a:r>
            <a:r>
              <a:rPr lang="en-US" altLang="en-US" sz="2200" dirty="0"/>
              <a:t> which ACLs are needed, and when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Future:</a:t>
            </a:r>
            <a:r>
              <a:rPr lang="en-US" altLang="en-US" sz="2600" dirty="0"/>
              <a:t> Coupling with software-defined networks for “closed loop” automation</a:t>
            </a:r>
          </a:p>
        </p:txBody>
      </p:sp>
    </p:spTree>
    <p:extLst>
      <p:ext uri="{BB962C8B-B14F-4D97-AF65-F5344CB8AC3E}">
        <p14:creationId xmlns:p14="http://schemas.microsoft.com/office/powerpoint/2010/main" val="217117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CEF2-31FB-8444-8EDF-9E574810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4F75-AF52-CF45-B988-6875D66E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09" y="1733579"/>
            <a:ext cx="6883695" cy="3841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Determine when an employee is a “flight risk” or otherwise a risk for leaking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Insight: Sometimes flight risk is preceded by changes in communication patterns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Goal</a:t>
            </a:r>
            <a:r>
              <a:rPr lang="en-US" altLang="en-US" sz="2400" b="1" dirty="0">
                <a:solidFill>
                  <a:srgbClr val="FF0000"/>
                </a:solidFill>
              </a:rPr>
              <a:t>:</a:t>
            </a:r>
            <a:r>
              <a:rPr lang="en-US" altLang="en-US" sz="2400" dirty="0"/>
              <a:t> Use data about communication patterns to detect probability of flight risk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Increase defenses (e.g., firewalling) if exfiltration could be predicted</a:t>
            </a:r>
            <a:br>
              <a:rPr lang="en-US" altLang="en-US" sz="2000" dirty="0"/>
            </a:br>
            <a:endParaRPr lang="en-US" altLang="en-US" sz="2000" dirty="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C29D149D-8DBB-9040-BB71-3A485DEE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34" y="1639889"/>
            <a:ext cx="2980567" cy="426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1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326-CF47-0E45-A860-BF1CD951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Applications: Performance Anomalies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0F042B-57DA-C644-8599-40B2740E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7" y="2286414"/>
            <a:ext cx="8621115" cy="26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87AB6-8D7B-8849-9314-9C1180DCFF5A}"/>
              </a:ext>
            </a:extLst>
          </p:cNvPr>
          <p:cNvCxnSpPr/>
          <p:nvPr/>
        </p:nvCxnSpPr>
        <p:spPr>
          <a:xfrm>
            <a:off x="6382975" y="3088807"/>
            <a:ext cx="2556934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15BDCD-564F-6F46-917C-F3D48A0F8794}"/>
              </a:ext>
            </a:extLst>
          </p:cNvPr>
          <p:cNvCxnSpPr>
            <a:cxnSpLocks/>
          </p:cNvCxnSpPr>
          <p:nvPr/>
        </p:nvCxnSpPr>
        <p:spPr>
          <a:xfrm flipV="1">
            <a:off x="8431909" y="2250607"/>
            <a:ext cx="829733" cy="838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B2F7B-599C-E844-A1FC-0F7DE3F88986}"/>
              </a:ext>
            </a:extLst>
          </p:cNvPr>
          <p:cNvSpPr txBox="1"/>
          <p:nvPr/>
        </p:nvSpPr>
        <p:spPr>
          <a:xfrm>
            <a:off x="9261642" y="1457943"/>
            <a:ext cx="2523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Congested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B1A4A-0F3E-3442-8B87-62F2F0BB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0FC41-3D90-7442-A79C-171CC23CCA24}"/>
              </a:ext>
            </a:extLst>
          </p:cNvPr>
          <p:cNvSpPr/>
          <p:nvPr/>
        </p:nvSpPr>
        <p:spPr>
          <a:xfrm>
            <a:off x="5359424" y="5351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“Slowness and buffering and long time to load”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“Slow performance, video was choppy”</a:t>
            </a:r>
          </a:p>
        </p:txBody>
      </p:sp>
    </p:spTree>
    <p:extLst>
      <p:ext uri="{BB962C8B-B14F-4D97-AF65-F5344CB8AC3E}">
        <p14:creationId xmlns:p14="http://schemas.microsoft.com/office/powerpoint/2010/main" val="318975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96180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C85427-507A-F24A-B84C-839F4AA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5A74-EDD2-A446-9DBF-9F27EEEC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basic architecture of </a:t>
            </a:r>
            <a:r>
              <a:rPr lang="en-US"/>
              <a:t>the Internet </a:t>
            </a:r>
            <a:r>
              <a:rPr lang="en-US" dirty="0"/>
              <a:t>and the mechanics of networked communications </a:t>
            </a:r>
          </a:p>
          <a:p>
            <a:r>
              <a:rPr lang="en-US" dirty="0"/>
              <a:t>Acquire and represent data for modeling and analysis</a:t>
            </a:r>
          </a:p>
          <a:p>
            <a:r>
              <a:rPr lang="en-US" dirty="0"/>
              <a:t>Implement simple supervised machine-learning models for cybersecurity applications</a:t>
            </a:r>
          </a:p>
          <a:p>
            <a:r>
              <a:rPr lang="en-US" dirty="0"/>
              <a:t>Analyze network traffic using unsupervised learning techniques, such as PCA and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C3A3-1E34-4043-BB7E-8DF537EE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6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288</Words>
  <Application>Microsoft Macintosh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Garamond Pro</vt:lpstr>
      <vt:lpstr>Arial</vt:lpstr>
      <vt:lpstr>Calibri</vt:lpstr>
      <vt:lpstr>1_Office Theme</vt:lpstr>
      <vt:lpstr>2_Office Theme</vt:lpstr>
      <vt:lpstr>PowerPoint Presentation</vt:lpstr>
      <vt:lpstr>Module Overview</vt:lpstr>
      <vt:lpstr>Many Cybersecurity Problems  Involve Large-Scale Predictive Analytics</vt:lpstr>
      <vt:lpstr>Application-Layer DoS</vt:lpstr>
      <vt:lpstr>Automation</vt:lpstr>
      <vt:lpstr>Anomaly Detection</vt:lpstr>
      <vt:lpstr>Other Applications: Performance Anomalies</vt:lpstr>
      <vt:lpstr>Learning Objective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15</cp:revision>
  <dcterms:created xsi:type="dcterms:W3CDTF">2020-10-05T15:25:46Z</dcterms:created>
  <dcterms:modified xsi:type="dcterms:W3CDTF">2020-11-16T16:35:08Z</dcterms:modified>
</cp:coreProperties>
</file>