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0"/>
  </p:notesMasterIdLst>
  <p:sldIdLst>
    <p:sldId id="2602" r:id="rId3"/>
    <p:sldId id="330" r:id="rId4"/>
    <p:sldId id="261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6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1E3FF9-9B43-9647-BF0C-5CD338DCE759}" type="slidenum">
              <a:rPr lang="en-US"/>
              <a:pPr/>
              <a:t>6</a:t>
            </a:fld>
            <a:endParaRPr lang="en-US"/>
          </a:p>
        </p:txBody>
      </p:sp>
      <p:sp>
        <p:nvSpPr>
          <p:cNvPr id="173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9413" y="684213"/>
            <a:ext cx="6100762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2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055" y="4343401"/>
            <a:ext cx="6019454" cy="449527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355" tIns="45678" rIns="91355" bIns="45678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5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try.bro.org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2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Intrusion Detection Systems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Using an IDS</a:t>
            </a:r>
          </a:p>
        </p:txBody>
      </p:sp>
      <p:sp>
        <p:nvSpPr>
          <p:cNvPr id="171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Times New Roman" pitchFamily="-84" charset="0"/>
                <a:cs typeface="Times New Roman" pitchFamily="-84" charset="0"/>
              </a:rPr>
              <a:t>Plan your incident response process well before you install the system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Know what you’re looking for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Make the system comprehensive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Don’t overreact to alarms</a:t>
            </a:r>
          </a:p>
          <a:p>
            <a:r>
              <a:rPr lang="en-US">
                <a:ea typeface="Times New Roman" pitchFamily="-84" charset="0"/>
                <a:cs typeface="Times New Roman" pitchFamily="-84" charset="0"/>
              </a:rPr>
              <a:t>If using a rules-based system, keep up with vulnerability reports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923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1" y="0"/>
            <a:ext cx="687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397000"/>
            <a:ext cx="9144000" cy="40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55600"/>
            <a:ext cx="9144000" cy="613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0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3700"/>
            <a:ext cx="9144000" cy="60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940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9600"/>
            <a:ext cx="9144000" cy="562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INTRUSION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562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Intrusion Detection</a:t>
            </a:r>
          </a:p>
        </p:txBody>
      </p:sp>
      <p:sp>
        <p:nvSpPr>
          <p:cNvPr id="170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“Burglar alarms for the network.”</a:t>
            </a:r>
          </a:p>
          <a:p>
            <a:r>
              <a:rPr lang="en-US" b="1" dirty="0">
                <a:solidFill>
                  <a:srgbClr val="C0504D"/>
                </a:solidFill>
              </a:rPr>
              <a:t>Idea: </a:t>
            </a:r>
            <a:r>
              <a:rPr lang="en-US" dirty="0"/>
              <a:t>make systems sensitive to threatening actions, and make them capable of alerting authorities when they notice anomalies</a:t>
            </a:r>
          </a:p>
          <a:p>
            <a:r>
              <a:rPr lang="en-US" dirty="0"/>
              <a:t>Necessarily post-hoc</a:t>
            </a:r>
          </a:p>
          <a:p>
            <a:r>
              <a:rPr lang="en-US" dirty="0"/>
              <a:t>Broad types</a:t>
            </a:r>
          </a:p>
          <a:p>
            <a:pPr lvl="1"/>
            <a:r>
              <a:rPr lang="en-US" dirty="0"/>
              <a:t>Statistical analyzers (anomaly based)</a:t>
            </a:r>
          </a:p>
          <a:p>
            <a:pPr lvl="1"/>
            <a:r>
              <a:rPr lang="en-US" dirty="0"/>
              <a:t>Rules-based systems, Attack-signature detectors (misuse)</a:t>
            </a:r>
          </a:p>
          <a:p>
            <a:pPr lvl="1"/>
            <a:r>
              <a:rPr lang="en-US" dirty="0"/>
              <a:t>Others </a:t>
            </a:r>
          </a:p>
        </p:txBody>
      </p:sp>
    </p:spTree>
    <p:extLst>
      <p:ext uri="{BB962C8B-B14F-4D97-AF65-F5344CB8AC3E}">
        <p14:creationId xmlns:p14="http://schemas.microsoft.com/office/powerpoint/2010/main" val="11375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Know Your Attacker</a:t>
            </a:r>
          </a:p>
        </p:txBody>
      </p:sp>
      <p:sp>
        <p:nvSpPr>
          <p:cNvPr id="17059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43050"/>
            <a:ext cx="10515600" cy="4157663"/>
          </a:xfrm>
        </p:spPr>
        <p:txBody>
          <a:bodyPr/>
          <a:lstStyle/>
          <a:p>
            <a:r>
              <a:rPr lang="en-US"/>
              <a:t>Most attackers run scripts to probe for vulnerabilities, then return later to exploit them </a:t>
            </a:r>
          </a:p>
          <a:p>
            <a:r>
              <a:rPr lang="en-US"/>
              <a:t>Probes tend to come in waves as new holes are discovered</a:t>
            </a:r>
          </a:p>
          <a:p>
            <a:r>
              <a:rPr lang="en-US"/>
              <a:t>Probes look very different than typical network use</a:t>
            </a:r>
          </a:p>
          <a:p>
            <a:r>
              <a:rPr lang="en-US"/>
              <a:t>Actual attack may come long after probe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Intrusion Detection</a:t>
            </a:r>
          </a:p>
        </p:txBody>
      </p:sp>
      <p:sp>
        <p:nvSpPr>
          <p:cNvPr id="1731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Signature-Based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abnormal”</a:t>
            </a:r>
            <a:r>
              <a:rPr lang="en-US" dirty="0"/>
              <a:t> using attack signatures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matches an attack signature as attack traffic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Anomaly-Based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define </a:t>
            </a:r>
            <a:r>
              <a:rPr lang="en-US" i="1" dirty="0"/>
              <a:t>“what is normal”</a:t>
            </a:r>
            <a:r>
              <a:rPr lang="en-US" dirty="0"/>
              <a:t> using profiles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traffic that does not match the profile as abnormal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853408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Simple IDS</a:t>
            </a:r>
          </a:p>
        </p:txBody>
      </p:sp>
      <p:sp>
        <p:nvSpPr>
          <p:cNvPr id="1707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v=listen(frequently-exploited-unused-port);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while(1) {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s=accept(v, who, </a:t>
            </a: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howbig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notify_the_authorities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(s, who, </a:t>
            </a:r>
            <a:r>
              <a:rPr lang="en-US" sz="1600" dirty="0" err="1">
                <a:latin typeface="Courier New"/>
                <a:ea typeface="Times New Roman" pitchFamily="-84" charset="0"/>
                <a:cs typeface="Courier New"/>
              </a:rPr>
              <a:t>howbig</a:t>
            </a: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);</a:t>
            </a:r>
          </a:p>
          <a:p>
            <a:pPr lvl="1">
              <a:lnSpc>
                <a:spcPct val="90000"/>
              </a:lnSpc>
              <a:buFont typeface="Wingdings" pitchFamily="-84" charset="2"/>
              <a:buNone/>
            </a:pPr>
            <a:r>
              <a:rPr lang="en-US" sz="1600" dirty="0">
                <a:latin typeface="Courier New"/>
                <a:ea typeface="Times New Roman" pitchFamily="-84" charset="0"/>
                <a:cs typeface="Courier New"/>
              </a:rPr>
              <a:t>close(s);</a:t>
            </a:r>
          </a:p>
          <a:p>
            <a:pPr>
              <a:lnSpc>
                <a:spcPct val="90000"/>
              </a:lnSpc>
              <a:buFont typeface="Wingdings" pitchFamily="-84" charset="2"/>
              <a:buNone/>
            </a:pPr>
            <a:r>
              <a:rPr lang="en-US" sz="1800" dirty="0">
                <a:latin typeface="Courier New"/>
                <a:ea typeface="Times New Roman" pitchFamily="-84" charset="0"/>
                <a:cs typeface="Courier New"/>
              </a:rPr>
              <a:t>}</a:t>
            </a:r>
            <a:br>
              <a:rPr lang="en-US" sz="1800" dirty="0">
                <a:latin typeface="Courier New"/>
                <a:ea typeface="Times New Roman" pitchFamily="-84" charset="0"/>
                <a:cs typeface="Courier New"/>
              </a:rPr>
            </a:br>
            <a:endParaRPr lang="en-US" sz="1800" dirty="0">
              <a:latin typeface="Courier New"/>
              <a:ea typeface="Times New Roman" pitchFamily="-84" charset="0"/>
              <a:cs typeface="Courier New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This won’t catch stealth scanners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Doesn’t have a global view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Can’t detect attacks on systems in use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Times New Roman" pitchFamily="-84" charset="0"/>
                <a:cs typeface="Times New Roman" pitchFamily="-84" charset="0"/>
              </a:rPr>
              <a:t>Surprisingly effective at catching scans nonetheless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57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Statistical Analysis</a:t>
            </a:r>
          </a:p>
        </p:txBody>
      </p:sp>
      <p:sp>
        <p:nvSpPr>
          <p:cNvPr id="170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Constantly capture packets, watch logs, note typical flows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“95% of traffic flows from inside the firewall to outside web services”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Trigger alarms when traffic not matching typical flows is seen</a:t>
            </a:r>
          </a:p>
          <a:p>
            <a:pPr lvl="1"/>
            <a:r>
              <a:rPr lang="en-US" dirty="0">
                <a:ea typeface="Times New Roman" pitchFamily="-84" charset="0"/>
                <a:cs typeface="Times New Roman" pitchFamily="-84" charset="0"/>
              </a:rPr>
              <a:t>Can be a first alert against configuration problems</a:t>
            </a:r>
          </a:p>
          <a:p>
            <a:pPr lvl="1"/>
            <a:endParaRPr lang="en-US" dirty="0">
              <a:ea typeface="Times New Roman" pitchFamily="-84" charset="0"/>
              <a:cs typeface="Times New Roman" pitchFamily="-84" charset="0"/>
            </a:endParaRPr>
          </a:p>
          <a:p>
            <a:r>
              <a:rPr lang="en-US" dirty="0">
                <a:ea typeface="Times New Roman" pitchFamily="-84" charset="0"/>
                <a:cs typeface="Times New Roman" pitchFamily="-84" charset="0"/>
              </a:rPr>
              <a:t>Tends to rely on a more global view</a:t>
            </a:r>
          </a:p>
        </p:txBody>
      </p:sp>
    </p:spTree>
    <p:extLst>
      <p:ext uri="{BB962C8B-B14F-4D97-AF65-F5344CB8AC3E}">
        <p14:creationId xmlns:p14="http://schemas.microsoft.com/office/powerpoint/2010/main" val="208461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Systems</a:t>
            </a:r>
          </a:p>
        </p:txBody>
      </p:sp>
      <p:sp>
        <p:nvSpPr>
          <p:cNvPr id="170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logs and network for behavior violating or matching static rules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 some knowledge of attack behaviors</a:t>
            </a:r>
          </a:p>
          <a:p>
            <a:endParaRPr lang="en-US" dirty="0"/>
          </a:p>
          <a:p>
            <a:r>
              <a:rPr lang="en-US" dirty="0"/>
              <a:t>Less prone to false alarms</a:t>
            </a:r>
          </a:p>
          <a:p>
            <a:endParaRPr lang="en-US" dirty="0"/>
          </a:p>
          <a:p>
            <a:r>
              <a:rPr lang="en-US" dirty="0"/>
              <a:t>Often combined with anomaly detectors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113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389</Words>
  <Application>Microsoft Macintosh PowerPoint</Application>
  <PresentationFormat>Widescreen</PresentationFormat>
  <Paragraphs>68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Adobe Garamond Pro</vt:lpstr>
      <vt:lpstr>Arial</vt:lpstr>
      <vt:lpstr>Calibri</vt:lpstr>
      <vt:lpstr>Courier New</vt:lpstr>
      <vt:lpstr>Wingdings</vt:lpstr>
      <vt:lpstr>1_Office Theme</vt:lpstr>
      <vt:lpstr>3_Office Theme</vt:lpstr>
      <vt:lpstr>PowerPoint Presentation</vt:lpstr>
      <vt:lpstr>Learning Objective</vt:lpstr>
      <vt:lpstr>INTRUSION DETECTION</vt:lpstr>
      <vt:lpstr>Intrusion Detection</vt:lpstr>
      <vt:lpstr>Know Your Attacker</vt:lpstr>
      <vt:lpstr>Types of Intrusion Detection</vt:lpstr>
      <vt:lpstr>Simple IDS</vt:lpstr>
      <vt:lpstr>Statistical Analysis</vt:lpstr>
      <vt:lpstr>Rule-based Systems</vt:lpstr>
      <vt:lpstr>Using an 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24</cp:revision>
  <dcterms:created xsi:type="dcterms:W3CDTF">2020-10-19T14:29:47Z</dcterms:created>
  <dcterms:modified xsi:type="dcterms:W3CDTF">2020-11-23T16:01:27Z</dcterms:modified>
</cp:coreProperties>
</file>