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2"/>
  </p:notesMasterIdLst>
  <p:sldIdLst>
    <p:sldId id="2602" r:id="rId3"/>
    <p:sldId id="330" r:id="rId4"/>
    <p:sldId id="2608" r:id="rId5"/>
    <p:sldId id="2618" r:id="rId6"/>
    <p:sldId id="327" r:id="rId7"/>
    <p:sldId id="388" r:id="rId8"/>
    <p:sldId id="391" r:id="rId9"/>
    <p:sldId id="335" r:id="rId10"/>
    <p:sldId id="336" r:id="rId11"/>
    <p:sldId id="337" r:id="rId12"/>
    <p:sldId id="2614" r:id="rId13"/>
    <p:sldId id="617" r:id="rId14"/>
    <p:sldId id="620" r:id="rId15"/>
    <p:sldId id="621" r:id="rId16"/>
    <p:sldId id="697" r:id="rId17"/>
    <p:sldId id="632" r:id="rId18"/>
    <p:sldId id="633" r:id="rId19"/>
    <p:sldId id="643" r:id="rId20"/>
    <p:sldId id="685" r:id="rId21"/>
    <p:sldId id="653" r:id="rId22"/>
    <p:sldId id="655" r:id="rId23"/>
    <p:sldId id="656" r:id="rId24"/>
    <p:sldId id="658" r:id="rId25"/>
    <p:sldId id="702" r:id="rId26"/>
    <p:sldId id="665" r:id="rId27"/>
    <p:sldId id="2611" r:id="rId28"/>
    <p:sldId id="2616" r:id="rId29"/>
    <p:sldId id="2615" r:id="rId30"/>
    <p:sldId id="26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4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013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636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57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572001" y="22860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2895601" y="38862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048000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324600" y="2209800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748863" y="3344748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010401" y="2293938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419600" y="3581400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7924801" y="386511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3048001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447800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16637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8168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32508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DNS behavior</a:t>
            </a:r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22699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94738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7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16746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3669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NaÏVE</a:t>
            </a:r>
            <a:r>
              <a:rPr lang="en-US" sz="4000" dirty="0"/>
              <a:t> BAYES </a:t>
            </a:r>
            <a:r>
              <a:rPr lang="en-US" sz="4000" dirty="0" err="1"/>
              <a:t>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5983-1A0A-F946-8B47-745D62F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A34B4-FFB1-F844-A741-9019466D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9" y="112064"/>
            <a:ext cx="9357453" cy="58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7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/>
              <a:t>SPAM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292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2B88-637E-0346-AC75-7DE4461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22C29-0E14-984B-AD43-989F5567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85" y="112064"/>
            <a:ext cx="746323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different types of network attacks</a:t>
            </a:r>
          </a:p>
          <a:p>
            <a:endParaRPr lang="en-US" dirty="0"/>
          </a:p>
          <a:p>
            <a:r>
              <a:rPr lang="en-US" dirty="0"/>
              <a:t>Learn how machine learning can be applied to cyberattack detection</a:t>
            </a:r>
          </a:p>
          <a:p>
            <a:endParaRPr lang="en-US" dirty="0"/>
          </a:p>
          <a:p>
            <a:r>
              <a:rPr lang="en-US" dirty="0"/>
              <a:t>Learn about the different approaches to detection, supervised and unsupervised learning</a:t>
            </a:r>
          </a:p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FE07D-B1D5-1343-BC74-5438F4A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050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Defenses: Monitoring and Takedown</a:t>
            </a:r>
          </a:p>
        </p:txBody>
      </p:sp>
    </p:spTree>
    <p:extLst>
      <p:ext uri="{BB962C8B-B14F-4D97-AF65-F5344CB8AC3E}">
        <p14:creationId xmlns:p14="http://schemas.microsoft.com/office/powerpoint/2010/main" val="68365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952</Words>
  <Application>Microsoft Macintosh PowerPoint</Application>
  <PresentationFormat>Widescreen</PresentationFormat>
  <Paragraphs>244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BOTNETS</vt:lpstr>
      <vt:lpstr>Botnets</vt:lpstr>
      <vt:lpstr>Defenses: Monitoring and Takedown</vt:lpstr>
      <vt:lpstr>Early Days: IRC-Based Monitoring</vt:lpstr>
      <vt:lpstr>Botnet Detection and Tracking</vt:lpstr>
      <vt:lpstr>Using DNS Traffic to Find Controllers</vt:lpstr>
      <vt:lpstr>DNS Monitoring</vt:lpstr>
      <vt:lpstr>SPAM and MESSAGE ABUSE</vt:lpstr>
      <vt:lpstr>Spam-related activity</vt:lpstr>
      <vt:lpstr>1st challenge: How to find useful features?</vt:lpstr>
      <vt:lpstr>2nd challenge: How to make decision quickly?</vt:lpstr>
      <vt:lpstr>Feature example: geodesic distance</vt:lpstr>
      <vt:lpstr>Distribution of geodesic distance</vt:lpstr>
      <vt:lpstr>Network-level features</vt:lpstr>
      <vt:lpstr>Monitoring DNS lookups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NaÏVE BAYES DEtection</vt:lpstr>
      <vt:lpstr>PowerPoint Presentation</vt:lpstr>
      <vt:lpstr>DEMONSTRATION: SPAM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33</cp:revision>
  <dcterms:created xsi:type="dcterms:W3CDTF">2020-10-19T14:29:47Z</dcterms:created>
  <dcterms:modified xsi:type="dcterms:W3CDTF">2020-11-23T16:01:14Z</dcterms:modified>
</cp:coreProperties>
</file>