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10"/>
  </p:notesMasterIdLst>
  <p:sldIdLst>
    <p:sldId id="2602" r:id="rId3"/>
    <p:sldId id="330" r:id="rId4"/>
    <p:sldId id="2608" r:id="rId5"/>
    <p:sldId id="2609" r:id="rId6"/>
    <p:sldId id="2611" r:id="rId7"/>
    <p:sldId id="2612" r:id="rId8"/>
    <p:sldId id="26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7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Deep Learning </a:t>
            </a:r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and Security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3259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considerations and challenges around choosing how to represent network data for analysis and modeling</a:t>
            </a:r>
          </a:p>
          <a:p>
            <a:endParaRPr lang="en-US" dirty="0"/>
          </a:p>
          <a:p>
            <a:r>
              <a:rPr lang="en-US" dirty="0"/>
              <a:t>Load network traffic that has been collected into </a:t>
            </a:r>
            <a:r>
              <a:rPr lang="en-US"/>
              <a:t>software libraries</a:t>
            </a:r>
          </a:p>
          <a:p>
            <a:endParaRPr lang="en-US" dirty="0"/>
          </a:p>
          <a:p>
            <a:r>
              <a:rPr lang="en-US" dirty="0"/>
              <a:t>Represent your network data in ways that can be inputted into machine learning models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4438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16166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 dirty="0"/>
            </a:br>
            <a:r>
              <a:rPr lang="en-US" sz="4000" dirty="0"/>
              <a:t>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3727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DEMONSTRATION:</a:t>
            </a:r>
            <a:br>
              <a:rPr lang="en-US" sz="4000"/>
            </a:br>
            <a:r>
              <a:rPr lang="en-US" sz="4000"/>
              <a:t>DENIAL OF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379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4C8-0B8F-EA4C-8CE1-F3363BA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AB764-B085-4845-BC31-7C85CC63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91" y="0"/>
            <a:ext cx="6795260" cy="590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9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ATTACK Detection</vt:lpstr>
      <vt:lpstr>DEMONSTRATION: DENIAL OF SERVICE</vt:lpstr>
      <vt:lpstr>DEMONSTRATION: DENIAL OF SERVICE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23</cp:revision>
  <dcterms:created xsi:type="dcterms:W3CDTF">2020-10-19T14:29:47Z</dcterms:created>
  <dcterms:modified xsi:type="dcterms:W3CDTF">2020-11-23T16:00:21Z</dcterms:modified>
</cp:coreProperties>
</file>