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8"/>
  </p:notesMasterIdLst>
  <p:sldIdLst>
    <p:sldId id="2602" r:id="rId3"/>
    <p:sldId id="330" r:id="rId4"/>
    <p:sldId id="2608" r:id="rId5"/>
    <p:sldId id="2609" r:id="rId6"/>
    <p:sldId id="26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Evasion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and Adversarial ML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r>
              <a:rPr lang="en-US" sz="4000" dirty="0"/>
              <a:t>DENIAL OF SERVICE</a:t>
            </a:r>
          </a:p>
        </p:txBody>
      </p:sp>
    </p:spTree>
    <p:extLst>
      <p:ext uri="{BB962C8B-B14F-4D97-AF65-F5344CB8AC3E}">
        <p14:creationId xmlns:p14="http://schemas.microsoft.com/office/powerpoint/2010/main" val="23727908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67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DEEP Learning</vt:lpstr>
      <vt:lpstr>DEMONSTRATION: DENIAL OF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24</cp:revision>
  <dcterms:created xsi:type="dcterms:W3CDTF">2020-10-19T14:29:47Z</dcterms:created>
  <dcterms:modified xsi:type="dcterms:W3CDTF">2020-11-23T14:35:36Z</dcterms:modified>
</cp:coreProperties>
</file>