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notesMasterIdLst>
    <p:notesMasterId r:id="rId14"/>
  </p:notesMasterIdLst>
  <p:sldIdLst>
    <p:sldId id="2602" r:id="rId3"/>
    <p:sldId id="330" r:id="rId4"/>
    <p:sldId id="2600" r:id="rId5"/>
    <p:sldId id="2604" r:id="rId6"/>
    <p:sldId id="2591" r:id="rId7"/>
    <p:sldId id="2605" r:id="rId8"/>
    <p:sldId id="2606" r:id="rId9"/>
    <p:sldId id="2594" r:id="rId10"/>
    <p:sldId id="2603" r:id="rId11"/>
    <p:sldId id="2607" r:id="rId12"/>
    <p:sldId id="25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eek Mitt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6"/>
    <p:restoredTop sz="94686"/>
  </p:normalViewPr>
  <p:slideViewPr>
    <p:cSldViewPr snapToGrid="0" snapToObjects="1">
      <p:cViewPr varScale="1">
        <p:scale>
          <a:sx n="160" d="100"/>
          <a:sy n="160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72FB4-D3E2-AE43-B634-FEEAFFC420FD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A0969-AB06-8F45-A6FC-715D57648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2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47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38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5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7801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58003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76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4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2: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Networking Background</a:t>
            </a:r>
          </a:p>
          <a:p>
            <a:pPr algn="l"/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Internet and </a:t>
            </a:r>
            <a:b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Networked Communications 101</a:t>
            </a: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965369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089A73-7CB9-444F-AACB-43B1BD16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from Network Traffic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635695-485E-6C47-9CB3-3E5F2CB1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basic unit of network traffic is a “packet”.</a:t>
            </a:r>
          </a:p>
          <a:p>
            <a:endParaRPr lang="en-US" dirty="0"/>
          </a:p>
          <a:p>
            <a:r>
              <a:rPr lang="en-US" dirty="0"/>
              <a:t>Each packet has various metadata associated with it:</a:t>
            </a:r>
          </a:p>
          <a:p>
            <a:pPr lvl="1"/>
            <a:r>
              <a:rPr lang="en-US" dirty="0"/>
              <a:t>Addresses (Internet Protocol, Hardware)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Times</a:t>
            </a:r>
          </a:p>
          <a:p>
            <a:pPr lvl="1"/>
            <a:endParaRPr lang="en-US" dirty="0"/>
          </a:p>
          <a:p>
            <a:r>
              <a:rPr lang="en-US" dirty="0"/>
              <a:t>Most traffic is increasingly encrypted but machine learning often uses this information for everything from identification to </a:t>
            </a:r>
            <a:r>
              <a:rPr lang="en-US"/>
              <a:t>anomaly detection.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B7621-E79A-6C43-9304-61258FCD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0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D186-8911-9F4B-8D5D-343D0DB2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6CCD6-B825-BC46-BEF8-0B94C44F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11F1E-AE2B-BE4A-81EB-99D967B8F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029"/>
            <a:ext cx="12192000" cy="52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4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230233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C85427-507A-F24A-B84C-839F4AA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5A74-EDD2-A446-9DBF-9F27EEECF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Networking 101</a:t>
            </a:r>
          </a:p>
          <a:p>
            <a:endParaRPr lang="en-US" dirty="0"/>
          </a:p>
          <a:p>
            <a:r>
              <a:rPr lang="en-US" dirty="0"/>
              <a:t>Data from networks (packets)</a:t>
            </a:r>
          </a:p>
          <a:p>
            <a:endParaRPr lang="en-US" dirty="0"/>
          </a:p>
          <a:p>
            <a:r>
              <a:rPr lang="en-US" dirty="0"/>
              <a:t>Domain name system (DNS)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EC3A3-1E34-4043-BB7E-8DF537EE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101</a:t>
            </a:r>
          </a:p>
        </p:txBody>
      </p:sp>
    </p:spTree>
    <p:extLst>
      <p:ext uri="{BB962C8B-B14F-4D97-AF65-F5344CB8AC3E}">
        <p14:creationId xmlns:p14="http://schemas.microsoft.com/office/powerpoint/2010/main" val="276640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90D4-52F9-C243-AE1A-616121F5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B91C1-BCEB-294D-A55A-459033EC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D01A1-CBC7-244D-A7BE-5C1A9E56E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6" y="0"/>
            <a:ext cx="11082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01A649-63A5-EB48-A66C-E26F6C17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70915-0FD6-6049-BFCE-4D20E12D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14630"/>
            <a:ext cx="94996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7296C-BF5C-204D-9E97-6CBC091A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E055-ECFD-9048-9FD8-7E2D8656A4F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FD155-962C-984C-B7B5-68EC343A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550" y="857250"/>
            <a:ext cx="82169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47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A5A6-9B6F-8346-AE54-14E4F29B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73B46-EEE3-D14E-B72D-28B39A32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AFB4A-6D42-7540-9FF8-FC6FF34C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9" y="0"/>
            <a:ext cx="11714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4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Demonstration:</a:t>
            </a:r>
            <a:br>
              <a:rPr lang="en-US" dirty="0"/>
            </a:br>
            <a:r>
              <a:rPr lang="en-US" dirty="0"/>
              <a:t>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18581764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103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Adobe Garamond Pro</vt:lpstr>
      <vt:lpstr>Arial</vt:lpstr>
      <vt:lpstr>Calibri</vt:lpstr>
      <vt:lpstr>1_Office Theme</vt:lpstr>
      <vt:lpstr>3_Office Theme</vt:lpstr>
      <vt:lpstr>PowerPoint Presentation</vt:lpstr>
      <vt:lpstr>Learning Objective</vt:lpstr>
      <vt:lpstr>Learning Objectives</vt:lpstr>
      <vt:lpstr>Networking 101</vt:lpstr>
      <vt:lpstr>PowerPoint Presentation</vt:lpstr>
      <vt:lpstr>PowerPoint Presentation</vt:lpstr>
      <vt:lpstr>PowerPoint Presentation</vt:lpstr>
      <vt:lpstr>PowerPoint Presentation</vt:lpstr>
      <vt:lpstr>Demonstration: Network Traffic</vt:lpstr>
      <vt:lpstr>Concepts from Network Traffic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22</cp:revision>
  <dcterms:created xsi:type="dcterms:W3CDTF">2020-10-05T15:25:46Z</dcterms:created>
  <dcterms:modified xsi:type="dcterms:W3CDTF">2020-11-16T15:37:21Z</dcterms:modified>
</cp:coreProperties>
</file>